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5465-B8DC-4A70-A0CC-6044EA304D58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532D-37DF-4A4D-BFD2-35A5C308B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593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5465-B8DC-4A70-A0CC-6044EA304D58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532D-37DF-4A4D-BFD2-35A5C308B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93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5465-B8DC-4A70-A0CC-6044EA304D58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532D-37DF-4A4D-BFD2-35A5C308B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902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5465-B8DC-4A70-A0CC-6044EA304D58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532D-37DF-4A4D-BFD2-35A5C308B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400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5465-B8DC-4A70-A0CC-6044EA304D58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532D-37DF-4A4D-BFD2-35A5C308B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333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5465-B8DC-4A70-A0CC-6044EA304D58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532D-37DF-4A4D-BFD2-35A5C308B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115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5465-B8DC-4A70-A0CC-6044EA304D58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532D-37DF-4A4D-BFD2-35A5C308B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111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5465-B8DC-4A70-A0CC-6044EA304D58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532D-37DF-4A4D-BFD2-35A5C308B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53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5465-B8DC-4A70-A0CC-6044EA304D58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532D-37DF-4A4D-BFD2-35A5C308B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434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5465-B8DC-4A70-A0CC-6044EA304D58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532D-37DF-4A4D-BFD2-35A5C308B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840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5465-B8DC-4A70-A0CC-6044EA304D58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532D-37DF-4A4D-BFD2-35A5C308B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57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05465-B8DC-4A70-A0CC-6044EA304D58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E532D-37DF-4A4D-BFD2-35A5C308B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906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3350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Index page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917" y="1454727"/>
            <a:ext cx="2614013" cy="472857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2028300"/>
            <a:ext cx="5311573" cy="43881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399" y="3549529"/>
            <a:ext cx="5311573" cy="4415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86399" y="1658968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header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86399" y="3180197"/>
            <a:ext cx="817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footer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3581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09" y="779152"/>
            <a:ext cx="6071567" cy="34582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1047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Side bar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7266" y="911290"/>
            <a:ext cx="1533168" cy="244562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4323" y="911290"/>
            <a:ext cx="1508836" cy="244562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7266" y="3937429"/>
            <a:ext cx="1131891" cy="25797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3866" y="3941600"/>
            <a:ext cx="1140295" cy="259377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38870" y="3919548"/>
            <a:ext cx="1156287" cy="259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959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62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Login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65" y="1343328"/>
            <a:ext cx="5769860" cy="513889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787" y="2190750"/>
            <a:ext cx="4162425" cy="24765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500" y="2176462"/>
            <a:ext cx="4191000" cy="25050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1712" y="1189973"/>
            <a:ext cx="7682525" cy="445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150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99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Media List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908" y="1678487"/>
            <a:ext cx="3538114" cy="466320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942" y="1408019"/>
            <a:ext cx="3741434" cy="493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535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5152" y="0"/>
            <a:ext cx="244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Media Spot List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843" y="789140"/>
            <a:ext cx="3355769" cy="56960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548" y="789140"/>
            <a:ext cx="2752725" cy="56578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34091" y="0"/>
            <a:ext cx="244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Media Spot Detail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5250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220" y="1450222"/>
            <a:ext cx="7896203" cy="44443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2832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Media Spot Detail Create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3209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26" y="605687"/>
            <a:ext cx="5430432" cy="30621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872" y="3234034"/>
            <a:ext cx="5631566" cy="31172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2026" y="236355"/>
            <a:ext cx="1704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BucketSpotList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482127" y="2864702"/>
            <a:ext cx="230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BucketSpotListDetail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3594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928" y="2512102"/>
            <a:ext cx="6492097" cy="35759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30928" y="2024743"/>
            <a:ext cx="37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BucketSpotListCreate</a:t>
            </a:r>
            <a:r>
              <a:rPr lang="en-US" altLang="ko-KR" dirty="0" smtClean="0"/>
              <a:t> (</a:t>
            </a:r>
            <a:r>
              <a:rPr lang="ko-KR" altLang="en-US" dirty="0" err="1" smtClean="0"/>
              <a:t>버킷만들기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9677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25</Words>
  <Application>Microsoft Office PowerPoint</Application>
  <PresentationFormat>와이드스크린</PresentationFormat>
  <Paragraphs>12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SSAFY</cp:lastModifiedBy>
  <cp:revision>7</cp:revision>
  <dcterms:created xsi:type="dcterms:W3CDTF">2023-05-25T04:44:18Z</dcterms:created>
  <dcterms:modified xsi:type="dcterms:W3CDTF">2023-05-25T06:11:46Z</dcterms:modified>
</cp:coreProperties>
</file>