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Lato" charset="1" panose="020F050202020403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222" r="0" b="-12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93837" y="2844049"/>
            <a:ext cx="12002570" cy="484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2"/>
              </a:lnSpc>
            </a:pPr>
            <a:r>
              <a:rPr lang="en-US" sz="100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Malaria Detection Using Deep Learning (CNN)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8829"/>
            <a:ext cx="12909601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CASE IN HEALTHCARE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6690"/>
            <a:ext cx="14685050" cy="54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Fast, automated malaria detection in labs and rural clinics.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Reduces dependency on highly trained specialists.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 be integrated with mobile health apps for remote diagnosis.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Supports doctors in making quicker and more reliable decisions.</a:t>
            </a:r>
          </a:p>
          <a:p>
            <a:pPr algn="l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8829"/>
            <a:ext cx="12909601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6690"/>
            <a:ext cx="17259300" cy="54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developed CNN model effectively detects malaria-infected cells with high accuracy.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project highlights how Artificial Intelligence can enhance accuracy, speed, and accessibility in medical diagnosis.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  <a:spcBef>
                <a:spcPct val="0"/>
              </a:spcBef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Overall, it demonstrates the potential of deep learning applications in healthcare to support faster and more reliable disease detection.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23367" y="1336231"/>
            <a:ext cx="9041267" cy="7018283"/>
          </a:xfrm>
          <a:custGeom>
            <a:avLst/>
            <a:gdLst/>
            <a:ahLst/>
            <a:cxnLst/>
            <a:rect r="r" b="b" t="t" l="l"/>
            <a:pathLst>
              <a:path h="7018283" w="9041267">
                <a:moveTo>
                  <a:pt x="0" y="0"/>
                </a:moveTo>
                <a:lnTo>
                  <a:pt x="9041266" y="0"/>
                </a:lnTo>
                <a:lnTo>
                  <a:pt x="9041266" y="7018283"/>
                </a:lnTo>
                <a:lnTo>
                  <a:pt x="0" y="70182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0952"/>
            <a:ext cx="12002570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395" y="2955823"/>
            <a:ext cx="17017246" cy="531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Malaria is a life-threatening disease caused by parasites.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Early and accurate detection is crucial for effective treatment.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Manual diagnosis under a microscope is time-consuming and prone to errors.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and Deep Learning can assist in faster and more accurate diagnosis.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0952"/>
            <a:ext cx="12002570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7349"/>
            <a:ext cx="17259300" cy="545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Detecting whether a blood cell is Parasitized (Infected) or Uninfected (Healthy).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Manual inspection requires skilled pathologists and takes time.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Automate the detection process using Convolutional Neural Networks (CNNs).</a:t>
            </a:r>
          </a:p>
          <a:p>
            <a:pPr algn="ctr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0952"/>
            <a:ext cx="12002570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3672"/>
            <a:ext cx="15753755" cy="54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Build a CNN model to classify blood cell images.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image preprocessing and augmentation for better generalization.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Achieve high accuracy in differentiating infected vs. healthy cells.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Provide a tool that can support medical professionals in diagnosis.</a:t>
            </a:r>
          </a:p>
          <a:p>
            <a:pPr algn="l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0952"/>
            <a:ext cx="12002570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3672"/>
            <a:ext cx="12948404" cy="683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Malaria Cell Images Dataset (Parasitized vs. Uninfected).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images: ~27,000 cell images.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Two categories:</a:t>
            </a:r>
          </a:p>
          <a:p>
            <a:pPr algn="ct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Parasitized (Infected)</a:t>
            </a:r>
          </a:p>
          <a:p>
            <a:pPr algn="ct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Uninfected (Healthy)</a:t>
            </a:r>
          </a:p>
          <a:p>
            <a:pPr algn="ctr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 into training (80%) and testing (20%) sets.</a:t>
            </a:r>
          </a:p>
          <a:p>
            <a:pPr algn="l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0952"/>
            <a:ext cx="12002570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3672"/>
            <a:ext cx="13010912" cy="54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resizing (150 × 150 pixels).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Normalization (scaling pixel values to [0,1]).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augmentation (rotation, zoom, flips) for diversity.</a:t>
            </a:r>
          </a:p>
          <a:p>
            <a:pPr algn="l">
              <a:lnSpc>
                <a:spcPts val="5464"/>
              </a:lnSpc>
            </a:pP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Ensures the model does not overfit and generalizes well.</a:t>
            </a:r>
          </a:p>
          <a:p>
            <a:pPr algn="l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8829"/>
            <a:ext cx="12909601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 ARCHITECTURE (CNN)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6690"/>
            <a:ext cx="17259300" cy="683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CNN model takes blood cell images of size 150 × 150 × 3 as input.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First, it uses convolution and pooling layers to automatically extract important features from the images.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features are then flattened and passed through dense layers, which help the model learn patterns for classification.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  <a:spcBef>
                <a:spcPct val="0"/>
              </a:spcBef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the output layer with sigmoid activation decides whether the cell is Parasitized (Infected) or Uninfected (Healthy).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8829"/>
            <a:ext cx="12909601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 TRAINING &amp; 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6690"/>
            <a:ext cx="17259300" cy="54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Training was carried out for 10 epochs, with validation checks to monitor performance.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model achieved a high test accuracy of around 95%, showing that it can correctly classify unseen blood cell images. </a:t>
            </a:r>
          </a:p>
          <a:p>
            <a:pPr algn="l">
              <a:lnSpc>
                <a:spcPts val="5464"/>
              </a:lnSpc>
            </a:pPr>
          </a:p>
          <a:p>
            <a:pPr algn="l">
              <a:lnSpc>
                <a:spcPts val="5464"/>
              </a:lnSpc>
              <a:spcBef>
                <a:spcPct val="0"/>
              </a:spcBef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Both training and validation accuracy improved steadily, demonstrating the model’s strong potential for real-world medical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75963" y="4588727"/>
            <a:ext cx="5447800" cy="5220428"/>
          </a:xfrm>
          <a:custGeom>
            <a:avLst/>
            <a:gdLst/>
            <a:ahLst/>
            <a:cxnLst/>
            <a:rect r="r" b="b" t="t" l="l"/>
            <a:pathLst>
              <a:path h="5220428" w="5447800">
                <a:moveTo>
                  <a:pt x="0" y="0"/>
                </a:moveTo>
                <a:lnTo>
                  <a:pt x="5447800" y="0"/>
                </a:lnTo>
                <a:lnTo>
                  <a:pt x="5447800" y="5220428"/>
                </a:lnTo>
                <a:lnTo>
                  <a:pt x="0" y="5220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78" r="0" b="-167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78829"/>
            <a:ext cx="12909601" cy="75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9"/>
              </a:lnSpc>
            </a:pPr>
            <a:r>
              <a:rPr lang="en-US" sz="594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PREDITION EXAMPLES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2050" y="1737443"/>
            <a:ext cx="14301397" cy="3406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tested on random images.</a:t>
            </a:r>
          </a:p>
          <a:p>
            <a:pPr algn="l" marL="842718" indent="-421359" lvl="1">
              <a:lnSpc>
                <a:spcPts val="5464"/>
              </a:lnSpc>
              <a:buFont typeface="Arial"/>
              <a:buChar char="•"/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Correctly predicted labels:</a:t>
            </a:r>
          </a:p>
          <a:p>
            <a:pPr algn="ct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Parasitized (Infected)</a:t>
            </a:r>
          </a:p>
          <a:p>
            <a:pPr algn="ct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Uninfected (Healthy)</a:t>
            </a:r>
          </a:p>
          <a:p>
            <a:pPr algn="l">
              <a:lnSpc>
                <a:spcPts val="54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DAGw_INzGz8</dc:identifier>
  <dcterms:modified xsi:type="dcterms:W3CDTF">2011-08-01T06:04:30Z</dcterms:modified>
  <cp:revision>1</cp:revision>
  <dc:title>Malaria Detection Using Deep Learning (CNN)</dc:title>
</cp:coreProperties>
</file>