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Idan Locations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Design Proposal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Test 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