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232" autoAdjust="0"/>
    <p:restoredTop sz="94660"/>
  </p:normalViewPr>
  <p:slideViewPr>
    <p:cSldViewPr snapToGrid="0">
      <p:cViewPr>
        <p:scale>
          <a:sx n="110" d="100"/>
          <a:sy n="110" d="100"/>
        </p:scale>
        <p:origin x="2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C4295-970E-4D5C-97D9-9DD51D4B26AB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BCB4F-9971-4D25-8243-C1A1B9F66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1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BCB4F-9971-4D25-8243-C1A1B9F660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83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4D0A-7FD8-4EB0-A3D9-21CCCBF764D5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C42A-879B-4542-AB3D-062B5D767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9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4D0A-7FD8-4EB0-A3D9-21CCCBF764D5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C42A-879B-4542-AB3D-062B5D767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65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4D0A-7FD8-4EB0-A3D9-21CCCBF764D5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C42A-879B-4542-AB3D-062B5D767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3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4D0A-7FD8-4EB0-A3D9-21CCCBF764D5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C42A-879B-4542-AB3D-062B5D767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57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4D0A-7FD8-4EB0-A3D9-21CCCBF764D5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C42A-879B-4542-AB3D-062B5D767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8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4D0A-7FD8-4EB0-A3D9-21CCCBF764D5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C42A-879B-4542-AB3D-062B5D767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13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4D0A-7FD8-4EB0-A3D9-21CCCBF764D5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C42A-879B-4542-AB3D-062B5D767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1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4D0A-7FD8-4EB0-A3D9-21CCCBF764D5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C42A-879B-4542-AB3D-062B5D767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27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4D0A-7FD8-4EB0-A3D9-21CCCBF764D5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C42A-879B-4542-AB3D-062B5D767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21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4D0A-7FD8-4EB0-A3D9-21CCCBF764D5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C42A-879B-4542-AB3D-062B5D767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36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4D0A-7FD8-4EB0-A3D9-21CCCBF764D5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AC42A-879B-4542-AB3D-062B5D767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70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B4D0A-7FD8-4EB0-A3D9-21CCCBF764D5}" type="datetimeFigureOut">
              <a:rPr lang="ko-KR" altLang="en-US" smtClean="0"/>
              <a:t>2015-05-12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AC42A-879B-4542-AB3D-062B5D767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9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5" y="149760"/>
            <a:ext cx="2836943" cy="53851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319" y="149760"/>
            <a:ext cx="3308244" cy="25795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592" y="3027219"/>
            <a:ext cx="1637849" cy="11776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7144" y="149760"/>
            <a:ext cx="2595348" cy="47936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0269" y="149761"/>
            <a:ext cx="2827742" cy="576613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 flipV="1">
            <a:off x="1073727" y="1877291"/>
            <a:ext cx="2285181" cy="332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976748" y="2140529"/>
            <a:ext cx="2256851" cy="3065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911927" y="533400"/>
            <a:ext cx="1301804" cy="127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050473" y="1953491"/>
            <a:ext cx="1226127" cy="10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1073727" y="2840182"/>
            <a:ext cx="4980301" cy="54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997119" y="3086101"/>
            <a:ext cx="5072197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941085" y="3387438"/>
            <a:ext cx="5092570" cy="311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6691745" y="796636"/>
            <a:ext cx="2826328" cy="259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6636182" y="1517073"/>
            <a:ext cx="2893388" cy="1995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6567751" y="2272144"/>
            <a:ext cx="3054231" cy="136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6789056" y="2923309"/>
            <a:ext cx="2769393" cy="90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6078626" y="698335"/>
            <a:ext cx="162608" cy="312552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6186672" y="1259442"/>
            <a:ext cx="171027" cy="26185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6451852" y="1517073"/>
            <a:ext cx="211014" cy="251724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7045036" y="3636818"/>
            <a:ext cx="2410691" cy="29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7086600" y="4121729"/>
            <a:ext cx="2341418" cy="18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1288397" y="422564"/>
            <a:ext cx="4260273" cy="361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1337477" y="616527"/>
            <a:ext cx="4729652" cy="3531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3543670" y="1808018"/>
            <a:ext cx="3375176" cy="249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6600" y="4548418"/>
            <a:ext cx="1780309" cy="121905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7570638" y="526472"/>
            <a:ext cx="2279944" cy="408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9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</Words>
  <Application>Microsoft Office PowerPoint</Application>
  <PresentationFormat>와이드스크린</PresentationFormat>
  <Paragraphs>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jargal</dc:creator>
  <cp:lastModifiedBy>jargal</cp:lastModifiedBy>
  <cp:revision>6</cp:revision>
  <dcterms:created xsi:type="dcterms:W3CDTF">2015-05-12T06:56:20Z</dcterms:created>
  <dcterms:modified xsi:type="dcterms:W3CDTF">2015-05-12T07:29:58Z</dcterms:modified>
</cp:coreProperties>
</file>