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Evaluation Accuaracy with no Tweets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Learning Off</c:v>
                </c:pt>
                <c:pt idx="1">
                  <c:v>Learning On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75.896133220434606</c:v>
                </c:pt>
                <c:pt idx="1">
                  <c:v>77.081569291560797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3-4B7E-BFE0-3D88AD90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6616"/>
        <c:axId val="-2127636008"/>
      </c:barChart>
      <c:catAx>
        <c:axId val="-2145466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7636008"/>
        <c:crosses val="autoZero"/>
        <c:auto val="1"/>
        <c:lblAlgn val="ctr"/>
        <c:lblOffset val="100"/>
        <c:noMultiLvlLbl val="0"/>
      </c:catAx>
      <c:valAx>
        <c:axId val="-2127636008"/>
        <c:scaling>
          <c:orientation val="minMax"/>
          <c:max val="8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466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At least 65%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Formula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87" y="2154226"/>
            <a:ext cx="7812059" cy="44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8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285</TotalTime>
  <Words>86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Bayes Formula</vt:lpstr>
      <vt:lpstr>Our Results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10</cp:revision>
  <dcterms:created xsi:type="dcterms:W3CDTF">2016-12-04T05:05:54Z</dcterms:created>
  <dcterms:modified xsi:type="dcterms:W3CDTF">2016-12-16T21:50:20Z</dcterms:modified>
</cp:coreProperties>
</file>