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0" r:id="rId5"/>
    <p:sldId id="263" r:id="rId6"/>
    <p:sldId id="258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40" d="100"/>
          <a:sy n="40" d="100"/>
        </p:scale>
        <p:origin x="51" y="8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Evaluation Accuaracy with no Tweets</c:v>
                </c:pt>
              </c:strCache>
            </c:strRef>
          </c:tx>
          <c:invertIfNegative val="0"/>
          <c:cat>
            <c:strRef>
              <c:f>Sheet1!$A$10:$A$11</c:f>
              <c:strCache>
                <c:ptCount val="2"/>
                <c:pt idx="0">
                  <c:v>Learning Off</c:v>
                </c:pt>
                <c:pt idx="1">
                  <c:v>Learning On</c:v>
                </c:pt>
              </c:strCache>
            </c:strRef>
          </c:cat>
          <c:val>
            <c:numRef>
              <c:f>Sheet1!$B$10:$B$11</c:f>
              <c:numCache>
                <c:formatCode>General</c:formatCode>
                <c:ptCount val="2"/>
                <c:pt idx="0">
                  <c:v>75.896133220434606</c:v>
                </c:pt>
                <c:pt idx="1">
                  <c:v>77.081569291560797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43-4B7E-BFE0-3D88AD9089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5466616"/>
        <c:axId val="-2127636008"/>
      </c:barChart>
      <c:catAx>
        <c:axId val="-21454666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27636008"/>
        <c:crosses val="autoZero"/>
        <c:auto val="1"/>
        <c:lblAlgn val="ctr"/>
        <c:lblOffset val="100"/>
        <c:noMultiLvlLbl val="0"/>
      </c:catAx>
      <c:valAx>
        <c:axId val="-2127636008"/>
        <c:scaling>
          <c:orientation val="minMax"/>
          <c:max val="80"/>
          <c:min val="5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Percentage</a:t>
                </a:r>
                <a:r>
                  <a:rPr lang="en-US" baseline="0"/>
                  <a:t> Correct</a:t>
                </a: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1454666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cwH9JGfZOU" TargetMode="External"/><Relationship Id="rId2" Type="http://schemas.openxmlformats.org/officeDocument/2006/relationships/hyperlink" Target="https://www.linkedin.com/pulse/importance-sentiment-analysis-social-media-christine-da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class.kaggle.com/c/si650winter11/data" TargetMode="External"/><Relationship Id="rId5" Type="http://schemas.openxmlformats.org/officeDocument/2006/relationships/hyperlink" Target="http://snowball.tartarus.org/algorithms/porter/stemmer.html" TargetMode="External"/><Relationship Id="rId4" Type="http://schemas.openxmlformats.org/officeDocument/2006/relationships/hyperlink" Target="https://www.lexalytics.com/technology/senti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Eldin Sahbaz</a:t>
            </a:r>
          </a:p>
          <a:p>
            <a:r>
              <a:rPr lang="en-US" dirty="0"/>
              <a:t>Eli </a:t>
            </a:r>
            <a:r>
              <a:rPr lang="en-US" dirty="0" err="1"/>
              <a:t>Goldweber</a:t>
            </a:r>
            <a:endParaRPr lang="en-US" dirty="0"/>
          </a:p>
          <a:p>
            <a:r>
              <a:rPr lang="en-US" dirty="0" err="1"/>
              <a:t>Puhup</a:t>
            </a:r>
            <a:r>
              <a:rPr lang="en-US" dirty="0"/>
              <a:t> </a:t>
            </a:r>
            <a:r>
              <a:rPr lang="en-US" dirty="0" err="1"/>
              <a:t>Manas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9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determining whether a piece of writing is positive, negative or neutral</a:t>
            </a:r>
          </a:p>
          <a:p>
            <a:r>
              <a:rPr lang="en-US" dirty="0"/>
              <a:t>Can be used to</a:t>
            </a:r>
          </a:p>
          <a:p>
            <a:pPr lvl="1"/>
            <a:r>
              <a:rPr lang="en-US" dirty="0"/>
              <a:t>Improve campaign success</a:t>
            </a:r>
          </a:p>
          <a:p>
            <a:pPr lvl="1"/>
            <a:r>
              <a:rPr lang="en-US" dirty="0"/>
              <a:t>Improve product messaging</a:t>
            </a:r>
          </a:p>
          <a:p>
            <a:pPr lvl="1"/>
            <a:r>
              <a:rPr lang="en-US" dirty="0"/>
              <a:t>Feedback on organization</a:t>
            </a:r>
          </a:p>
          <a:p>
            <a:r>
              <a:rPr lang="en-US" dirty="0"/>
              <a:t>Accuracy Goal</a:t>
            </a:r>
          </a:p>
          <a:p>
            <a:pPr lvl="1"/>
            <a:r>
              <a:rPr lang="en-US" dirty="0"/>
              <a:t>Anyone who says they’re getting better than 70% [sentiment analysis] is lying, generally speaking.”</a:t>
            </a:r>
          </a:p>
        </p:txBody>
      </p:sp>
    </p:spTree>
    <p:extLst>
      <p:ext uri="{BB962C8B-B14F-4D97-AF65-F5344CB8AC3E}">
        <p14:creationId xmlns:p14="http://schemas.microsoft.com/office/powerpoint/2010/main" val="2851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Naïve Bayes 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824" y="2264228"/>
            <a:ext cx="7115003" cy="426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4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Naïve Bayes 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974" y="2133600"/>
            <a:ext cx="7731826" cy="45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7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883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369" y="293035"/>
            <a:ext cx="2753654" cy="615341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Features Added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Stemmer</a:t>
            </a:r>
          </a:p>
          <a:p>
            <a:r>
              <a:rPr lang="en-US" sz="2000" dirty="0"/>
              <a:t>Actively Learning</a:t>
            </a:r>
          </a:p>
          <a:p>
            <a:pPr lvl="1"/>
            <a:r>
              <a:rPr lang="en-US" dirty="0"/>
              <a:t>Critique new inputs</a:t>
            </a:r>
          </a:p>
          <a:p>
            <a:pPr lvl="1"/>
            <a:r>
              <a:rPr lang="en-US" dirty="0"/>
              <a:t>Add to dictionary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3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6917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199" y="2336873"/>
            <a:ext cx="9613861" cy="359931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https://www.linkedin.com/pulse/importance-sentiment-analysis-social-media-christine-day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https://www.youtube.com/watch?v=XcwH9JGfZOU</a:t>
            </a:r>
            <a:endParaRPr lang="en-US" dirty="0"/>
          </a:p>
          <a:p>
            <a:r>
              <a:rPr lang="en-US" dirty="0">
                <a:hlinkClick r:id="rId4"/>
              </a:rPr>
              <a:t>https://www.lexalytics.com/technology/sentiment</a:t>
            </a:r>
            <a:endParaRPr lang="en-US" dirty="0"/>
          </a:p>
          <a:p>
            <a:r>
              <a:rPr lang="en-US" dirty="0">
                <a:hlinkClick r:id="rId5"/>
              </a:rPr>
              <a:t>http://snowball.tartarus.org/algorithms/porter/stemmer.html</a:t>
            </a:r>
            <a:endParaRPr lang="en-US" dirty="0"/>
          </a:p>
          <a:p>
            <a:r>
              <a:rPr lang="en-US" dirty="0">
                <a:hlinkClick r:id="rId6"/>
              </a:rPr>
              <a:t>https://inclass.kaggle.com/c/si650winter11/data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405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279</TotalTime>
  <Words>104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Naïve Bayes</vt:lpstr>
      <vt:lpstr>Sentiment Analysis</vt:lpstr>
      <vt:lpstr>How Naïve Bayes Works</vt:lpstr>
      <vt:lpstr>How Naïve Bayes Works</vt:lpstr>
      <vt:lpstr>Our Results</vt:lpstr>
      <vt:lpstr>Features Added</vt:lpstr>
      <vt:lpstr>Demo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</dc:title>
  <dc:creator>Eldin Sahbaz</dc:creator>
  <cp:lastModifiedBy>Eldin Sahbaz</cp:lastModifiedBy>
  <cp:revision>7</cp:revision>
  <dcterms:created xsi:type="dcterms:W3CDTF">2016-12-04T05:05:54Z</dcterms:created>
  <dcterms:modified xsi:type="dcterms:W3CDTF">2016-12-09T01:11:15Z</dcterms:modified>
</cp:coreProperties>
</file>