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Evaluation Accuaracy with no Tweets</c:v>
                </c:pt>
              </c:strCache>
            </c:strRef>
          </c:tx>
          <c:invertIfNegative val="0"/>
          <c:cat>
            <c:strRef>
              <c:f>Sheet1!$A$10:$A$11</c:f>
              <c:strCache>
                <c:ptCount val="2"/>
                <c:pt idx="0">
                  <c:v>Learning Off</c:v>
                </c:pt>
                <c:pt idx="1">
                  <c:v>Learning On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75.896133220434606</c:v>
                </c:pt>
                <c:pt idx="1">
                  <c:v>77.081569291560797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3-4B7E-BFE0-3D88AD90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66616"/>
        <c:axId val="-2127636008"/>
      </c:barChart>
      <c:catAx>
        <c:axId val="-2145466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7636008"/>
        <c:crosses val="autoZero"/>
        <c:auto val="1"/>
        <c:lblAlgn val="ctr"/>
        <c:lblOffset val="100"/>
        <c:noMultiLvlLbl val="0"/>
      </c:catAx>
      <c:valAx>
        <c:axId val="-2127636008"/>
        <c:scaling>
          <c:orientation val="minMax"/>
          <c:max val="8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466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 dirty="0" err="1"/>
              <a:t>Goldweber</a:t>
            </a:r>
            <a:endParaRPr lang="en-US" dirty="0"/>
          </a:p>
          <a:p>
            <a:r>
              <a:rPr lang="en-US" dirty="0" err="1"/>
              <a:t>Puhup</a:t>
            </a:r>
            <a:r>
              <a:rPr lang="en-US" dirty="0"/>
              <a:t> </a:t>
            </a:r>
            <a:r>
              <a:rPr lang="en-US" dirty="0" err="1"/>
              <a:t>Manas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At least 65%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Formula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87" y="2154226"/>
            <a:ext cx="7812059" cy="44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883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Stemmer</a:t>
            </a:r>
          </a:p>
          <a:p>
            <a:r>
              <a:rPr lang="en-US" sz="2000" dirty="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284</TotalTime>
  <Words>88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Bayes Formula</vt:lpstr>
      <vt:lpstr>Our Results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9</cp:revision>
  <dcterms:created xsi:type="dcterms:W3CDTF">2016-12-04T05:05:54Z</dcterms:created>
  <dcterms:modified xsi:type="dcterms:W3CDTF">2016-12-10T14:53:04Z</dcterms:modified>
</cp:coreProperties>
</file>