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EC67FE-D0EC-4749-B74B-D74FBDE21472}"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tr-TR"/>
        </a:p>
      </dgm:t>
    </dgm:pt>
    <dgm:pt modelId="{131A7A9E-659C-4BEA-9584-811B156EDA48}">
      <dgm:prSet phldrT="[Text]"/>
      <dgm:spPr>
        <a:solidFill>
          <a:schemeClr val="tx1"/>
        </a:solidFill>
      </dgm:spPr>
      <dgm:t>
        <a:bodyPr/>
        <a:lstStyle/>
        <a:p>
          <a:r>
            <a:rPr lang="tr-TR" b="1" dirty="0" err="1"/>
            <a:t>Inception</a:t>
          </a:r>
          <a:r>
            <a:rPr lang="tr-TR" b="1" dirty="0"/>
            <a:t> (2007)</a:t>
          </a:r>
        </a:p>
      </dgm:t>
    </dgm:pt>
    <dgm:pt modelId="{0D0D68A6-E86B-41F8-AE0C-F7CB4D2E3157}" type="parTrans" cxnId="{C79A15D4-133C-4CDA-8AC2-C6C3BA23CEC3}">
      <dgm:prSet/>
      <dgm:spPr/>
      <dgm:t>
        <a:bodyPr/>
        <a:lstStyle/>
        <a:p>
          <a:endParaRPr lang="tr-TR"/>
        </a:p>
      </dgm:t>
    </dgm:pt>
    <dgm:pt modelId="{3F50C103-13C7-423E-9D39-23D34A0CC63C}" type="sibTrans" cxnId="{C79A15D4-133C-4CDA-8AC2-C6C3BA23CEC3}">
      <dgm:prSet/>
      <dgm:spPr/>
      <dgm:t>
        <a:bodyPr/>
        <a:lstStyle/>
        <a:p>
          <a:endParaRPr lang="tr-TR"/>
        </a:p>
      </dgm:t>
    </dgm:pt>
    <dgm:pt modelId="{45163113-8A2E-48C3-9BFE-A2FA48B95588}">
      <dgm:prSet phldrT="[Text]"/>
      <dgm:spPr/>
      <dgm:t>
        <a:bodyPr/>
        <a:lstStyle/>
        <a:p>
          <a:r>
            <a:rPr lang="en-US" b="0" i="0" dirty="0"/>
            <a:t>Godot Engine was created by Juan '</a:t>
          </a:r>
          <a:r>
            <a:rPr lang="en-US" b="0" i="0" dirty="0" err="1"/>
            <a:t>reduz</a:t>
          </a:r>
          <a:r>
            <a:rPr lang="en-US" b="0" i="0" dirty="0"/>
            <a:t>' </a:t>
          </a:r>
          <a:r>
            <a:rPr lang="en-US" b="0" i="0" dirty="0" err="1"/>
            <a:t>Linietsky</a:t>
          </a:r>
          <a:r>
            <a:rPr lang="en-US" b="0" i="0" dirty="0"/>
            <a:t>, an experienced game developer, and several collaborators. It started as a side project while </a:t>
          </a:r>
          <a:r>
            <a:rPr lang="en-US" b="0" i="0" dirty="0" err="1"/>
            <a:t>Linietsky</a:t>
          </a:r>
          <a:r>
            <a:rPr lang="en-US" b="0" i="0" dirty="0"/>
            <a:t> was working on other game development tools. The engine was initially a closed-source project.</a:t>
          </a:r>
          <a:endParaRPr lang="tr-TR" dirty="0"/>
        </a:p>
      </dgm:t>
    </dgm:pt>
    <dgm:pt modelId="{103DEF0B-DD9D-4884-AD42-3EA05706017D}" type="parTrans" cxnId="{A68BCF18-701B-4037-A1A3-D686583E8E17}">
      <dgm:prSet/>
      <dgm:spPr/>
      <dgm:t>
        <a:bodyPr/>
        <a:lstStyle/>
        <a:p>
          <a:endParaRPr lang="tr-TR"/>
        </a:p>
      </dgm:t>
    </dgm:pt>
    <dgm:pt modelId="{0386A110-5AE1-4F01-9AE5-BA0F2AC899A0}" type="sibTrans" cxnId="{A68BCF18-701B-4037-A1A3-D686583E8E17}">
      <dgm:prSet/>
      <dgm:spPr/>
      <dgm:t>
        <a:bodyPr/>
        <a:lstStyle/>
        <a:p>
          <a:endParaRPr lang="tr-TR"/>
        </a:p>
      </dgm:t>
    </dgm:pt>
    <dgm:pt modelId="{DB5A793C-6972-4E5A-8EA6-661867E7AE8E}">
      <dgm:prSet phldrT="[Text]"/>
      <dgm:spPr>
        <a:solidFill>
          <a:schemeClr val="tx1"/>
        </a:solidFill>
      </dgm:spPr>
      <dgm:t>
        <a:bodyPr/>
        <a:lstStyle/>
        <a:p>
          <a:r>
            <a:rPr lang="tr-TR" b="1" i="0" dirty="0"/>
            <a:t>Open </a:t>
          </a:r>
          <a:r>
            <a:rPr lang="tr-TR" b="1" i="0" dirty="0" err="1"/>
            <a:t>Sourcing</a:t>
          </a:r>
          <a:r>
            <a:rPr lang="tr-TR" b="1" i="0" dirty="0"/>
            <a:t> (2014)</a:t>
          </a:r>
          <a:endParaRPr lang="tr-TR" dirty="0"/>
        </a:p>
      </dgm:t>
    </dgm:pt>
    <dgm:pt modelId="{39F6EBD2-EBE3-4D33-AE3E-95D33AB2FE7E}" type="parTrans" cxnId="{0156204B-BE21-4244-B40B-EE225501BC0E}">
      <dgm:prSet/>
      <dgm:spPr/>
      <dgm:t>
        <a:bodyPr/>
        <a:lstStyle/>
        <a:p>
          <a:endParaRPr lang="tr-TR"/>
        </a:p>
      </dgm:t>
    </dgm:pt>
    <dgm:pt modelId="{23752890-493C-48D2-81BD-227347B8E7C2}" type="sibTrans" cxnId="{0156204B-BE21-4244-B40B-EE225501BC0E}">
      <dgm:prSet/>
      <dgm:spPr/>
      <dgm:t>
        <a:bodyPr/>
        <a:lstStyle/>
        <a:p>
          <a:endParaRPr lang="tr-TR"/>
        </a:p>
      </dgm:t>
    </dgm:pt>
    <dgm:pt modelId="{4384C4B7-2C34-4990-A887-A5B599F7D8B4}">
      <dgm:prSet phldrT="[Text]"/>
      <dgm:spPr/>
      <dgm:t>
        <a:bodyPr/>
        <a:lstStyle/>
        <a:p>
          <a:r>
            <a:rPr lang="en-US" b="0" i="0" dirty="0"/>
            <a:t>In 2014, the decision was made to open-source Godot under the MIT license. This move was pivotal in the engine's development, as it allowed a broader community of developers to contribute to its improvement.</a:t>
          </a:r>
          <a:endParaRPr lang="tr-TR" dirty="0"/>
        </a:p>
      </dgm:t>
    </dgm:pt>
    <dgm:pt modelId="{FB8A6C06-437A-4B16-ACA4-FD68971835B1}" type="parTrans" cxnId="{9F1F05A1-97E0-4BC1-994A-80A48056BFB2}">
      <dgm:prSet/>
      <dgm:spPr/>
      <dgm:t>
        <a:bodyPr/>
        <a:lstStyle/>
        <a:p>
          <a:endParaRPr lang="tr-TR"/>
        </a:p>
      </dgm:t>
    </dgm:pt>
    <dgm:pt modelId="{CB5F8FE1-10EC-4AC8-9976-15B578DC8EC7}" type="sibTrans" cxnId="{9F1F05A1-97E0-4BC1-994A-80A48056BFB2}">
      <dgm:prSet/>
      <dgm:spPr/>
      <dgm:t>
        <a:bodyPr/>
        <a:lstStyle/>
        <a:p>
          <a:endParaRPr lang="tr-TR"/>
        </a:p>
      </dgm:t>
    </dgm:pt>
    <dgm:pt modelId="{D1F2EA5A-135B-42A5-843A-315453974F0F}">
      <dgm:prSet phldrT="[Text]"/>
      <dgm:spPr>
        <a:solidFill>
          <a:schemeClr val="tx1"/>
        </a:solidFill>
      </dgm:spPr>
      <dgm:t>
        <a:bodyPr/>
        <a:lstStyle/>
        <a:p>
          <a:r>
            <a:rPr lang="tr-TR" b="1" i="0" dirty="0" err="1"/>
            <a:t>Godot</a:t>
          </a:r>
          <a:r>
            <a:rPr lang="tr-TR" b="1" i="0" dirty="0"/>
            <a:t> 1.0 (2014)</a:t>
          </a:r>
          <a:endParaRPr lang="tr-TR" dirty="0"/>
        </a:p>
      </dgm:t>
    </dgm:pt>
    <dgm:pt modelId="{ADEB8978-5348-4D32-ABDF-1563772B1D04}" type="parTrans" cxnId="{684A7A2C-E0EE-46AC-B747-3E4D65246BCA}">
      <dgm:prSet/>
      <dgm:spPr/>
      <dgm:t>
        <a:bodyPr/>
        <a:lstStyle/>
        <a:p>
          <a:endParaRPr lang="tr-TR"/>
        </a:p>
      </dgm:t>
    </dgm:pt>
    <dgm:pt modelId="{8881A5C9-1B28-4992-AF25-37AD47ECEBBA}" type="sibTrans" cxnId="{684A7A2C-E0EE-46AC-B747-3E4D65246BCA}">
      <dgm:prSet/>
      <dgm:spPr/>
      <dgm:t>
        <a:bodyPr/>
        <a:lstStyle/>
        <a:p>
          <a:endParaRPr lang="tr-TR"/>
        </a:p>
      </dgm:t>
    </dgm:pt>
    <dgm:pt modelId="{EE7FD0DF-7804-4FF0-B84F-ECF390F5BBA5}">
      <dgm:prSet phldrT="[Text]"/>
      <dgm:spPr/>
      <dgm:t>
        <a:bodyPr/>
        <a:lstStyle/>
        <a:p>
          <a:r>
            <a:rPr lang="en-US" b="0" i="0" dirty="0"/>
            <a:t>The first official release, Godot 1.0, marked the beginning of the engine's open-source journey. It featured a built-in script editor, scene system, and support for 2D and limited 3D graphics.</a:t>
          </a:r>
          <a:endParaRPr lang="tr-TR" dirty="0"/>
        </a:p>
      </dgm:t>
    </dgm:pt>
    <dgm:pt modelId="{F8000FE9-ED2A-4FF7-A74B-071720C4A1A5}" type="parTrans" cxnId="{DF1482A9-24A9-493E-A81E-8D5753341505}">
      <dgm:prSet/>
      <dgm:spPr/>
      <dgm:t>
        <a:bodyPr/>
        <a:lstStyle/>
        <a:p>
          <a:endParaRPr lang="tr-TR"/>
        </a:p>
      </dgm:t>
    </dgm:pt>
    <dgm:pt modelId="{733DA9E4-C7D6-4C79-BA88-761C4C99CF73}" type="sibTrans" cxnId="{DF1482A9-24A9-493E-A81E-8D5753341505}">
      <dgm:prSet/>
      <dgm:spPr/>
      <dgm:t>
        <a:bodyPr/>
        <a:lstStyle/>
        <a:p>
          <a:endParaRPr lang="tr-TR"/>
        </a:p>
      </dgm:t>
    </dgm:pt>
    <dgm:pt modelId="{1AF31E62-765C-4824-BFC8-63B2B5037595}">
      <dgm:prSet phldrT="[Text]"/>
      <dgm:spPr>
        <a:solidFill>
          <a:schemeClr val="tx1"/>
        </a:solidFill>
      </dgm:spPr>
      <dgm:t>
        <a:bodyPr/>
        <a:lstStyle/>
        <a:p>
          <a:r>
            <a:rPr lang="tr-TR" b="1" i="0"/>
            <a:t>Godot 2.0 (2016)</a:t>
          </a:r>
          <a:endParaRPr lang="tr-TR" dirty="0"/>
        </a:p>
      </dgm:t>
    </dgm:pt>
    <dgm:pt modelId="{FCE4BD34-4662-4D4F-B290-4B1C9613C1B1}" type="parTrans" cxnId="{23DC618E-31C3-46C1-9C9B-73962EF15B0D}">
      <dgm:prSet/>
      <dgm:spPr/>
      <dgm:t>
        <a:bodyPr/>
        <a:lstStyle/>
        <a:p>
          <a:endParaRPr lang="tr-TR"/>
        </a:p>
      </dgm:t>
    </dgm:pt>
    <dgm:pt modelId="{286D89C9-88E2-45E4-8B5E-BDE1A43B841F}" type="sibTrans" cxnId="{23DC618E-31C3-46C1-9C9B-73962EF15B0D}">
      <dgm:prSet/>
      <dgm:spPr/>
      <dgm:t>
        <a:bodyPr/>
        <a:lstStyle/>
        <a:p>
          <a:endParaRPr lang="tr-TR"/>
        </a:p>
      </dgm:t>
    </dgm:pt>
    <dgm:pt modelId="{5F9B0859-B78B-4B31-8608-C687EE329B0C}">
      <dgm:prSet phldrT="[Text]"/>
      <dgm:spPr/>
      <dgm:t>
        <a:bodyPr/>
        <a:lstStyle/>
        <a:p>
          <a:r>
            <a:rPr lang="en-US" b="0" i="0"/>
            <a:t>The release of Godot 2.0 brought significant improvements, including a revamped animation system, 3D enhancements, and new features for game developers.</a:t>
          </a:r>
          <a:endParaRPr lang="tr-TR" dirty="0"/>
        </a:p>
      </dgm:t>
    </dgm:pt>
    <dgm:pt modelId="{F998933E-EC50-40C3-A4CA-8695839D92EB}" type="parTrans" cxnId="{63A5A522-2415-4ABD-8460-4C2741146108}">
      <dgm:prSet/>
      <dgm:spPr/>
      <dgm:t>
        <a:bodyPr/>
        <a:lstStyle/>
        <a:p>
          <a:endParaRPr lang="tr-TR"/>
        </a:p>
      </dgm:t>
    </dgm:pt>
    <dgm:pt modelId="{1802BE94-5CA8-489A-8C6B-1095C887D426}" type="sibTrans" cxnId="{63A5A522-2415-4ABD-8460-4C2741146108}">
      <dgm:prSet/>
      <dgm:spPr/>
      <dgm:t>
        <a:bodyPr/>
        <a:lstStyle/>
        <a:p>
          <a:endParaRPr lang="tr-TR"/>
        </a:p>
      </dgm:t>
    </dgm:pt>
    <dgm:pt modelId="{B8AA9B4E-55CE-403A-81AB-CC03B132265C}" type="pres">
      <dgm:prSet presAssocID="{FDEC67FE-D0EC-4749-B74B-D74FBDE21472}" presName="linearFlow" presStyleCnt="0">
        <dgm:presLayoutVars>
          <dgm:dir/>
          <dgm:animLvl val="lvl"/>
          <dgm:resizeHandles val="exact"/>
        </dgm:presLayoutVars>
      </dgm:prSet>
      <dgm:spPr/>
    </dgm:pt>
    <dgm:pt modelId="{98E2C904-B475-4C49-A305-C550F7F9B264}" type="pres">
      <dgm:prSet presAssocID="{131A7A9E-659C-4BEA-9584-811B156EDA48}" presName="composite" presStyleCnt="0"/>
      <dgm:spPr/>
    </dgm:pt>
    <dgm:pt modelId="{5BA6C6F1-B1A6-4AF6-A054-BB4042F27CC8}" type="pres">
      <dgm:prSet presAssocID="{131A7A9E-659C-4BEA-9584-811B156EDA48}" presName="parTx" presStyleLbl="node1" presStyleIdx="0" presStyleCnt="4">
        <dgm:presLayoutVars>
          <dgm:chMax val="0"/>
          <dgm:chPref val="0"/>
          <dgm:bulletEnabled val="1"/>
        </dgm:presLayoutVars>
      </dgm:prSet>
      <dgm:spPr/>
    </dgm:pt>
    <dgm:pt modelId="{8728C870-1E20-4967-9168-83F808948B0B}" type="pres">
      <dgm:prSet presAssocID="{131A7A9E-659C-4BEA-9584-811B156EDA48}" presName="parSh" presStyleLbl="node1" presStyleIdx="0" presStyleCnt="4" custScaleY="102792" custLinFactNeighborX="18320" custLinFactNeighborY="719"/>
      <dgm:spPr/>
    </dgm:pt>
    <dgm:pt modelId="{D7E1E2CE-A95B-4DD2-99F2-A3EE40AC31F1}" type="pres">
      <dgm:prSet presAssocID="{131A7A9E-659C-4BEA-9584-811B156EDA48}" presName="desTx" presStyleLbl="fgAcc1" presStyleIdx="0" presStyleCnt="4" custScaleX="133388" custScaleY="73260" custLinFactNeighborX="-5201" custLinFactNeighborY="-709">
        <dgm:presLayoutVars>
          <dgm:bulletEnabled val="1"/>
        </dgm:presLayoutVars>
      </dgm:prSet>
      <dgm:spPr/>
    </dgm:pt>
    <dgm:pt modelId="{3B5A7A7D-1F33-4FDC-AA26-CA3A4606616A}" type="pres">
      <dgm:prSet presAssocID="{3F50C103-13C7-423E-9D39-23D34A0CC63C}" presName="sibTrans" presStyleLbl="sibTrans2D1" presStyleIdx="0" presStyleCnt="3"/>
      <dgm:spPr/>
    </dgm:pt>
    <dgm:pt modelId="{96CF0EE7-7131-4F2F-BF1E-44F341E224F0}" type="pres">
      <dgm:prSet presAssocID="{3F50C103-13C7-423E-9D39-23D34A0CC63C}" presName="connTx" presStyleLbl="sibTrans2D1" presStyleIdx="0" presStyleCnt="3"/>
      <dgm:spPr/>
    </dgm:pt>
    <dgm:pt modelId="{A3A3F45E-62B2-403E-8D2E-0CBDF5B1CE42}" type="pres">
      <dgm:prSet presAssocID="{DB5A793C-6972-4E5A-8EA6-661867E7AE8E}" presName="composite" presStyleCnt="0"/>
      <dgm:spPr/>
    </dgm:pt>
    <dgm:pt modelId="{3645C54D-EEAD-46E6-9BAA-04DD3652351E}" type="pres">
      <dgm:prSet presAssocID="{DB5A793C-6972-4E5A-8EA6-661867E7AE8E}" presName="parTx" presStyleLbl="node1" presStyleIdx="0" presStyleCnt="4">
        <dgm:presLayoutVars>
          <dgm:chMax val="0"/>
          <dgm:chPref val="0"/>
          <dgm:bulletEnabled val="1"/>
        </dgm:presLayoutVars>
      </dgm:prSet>
      <dgm:spPr/>
    </dgm:pt>
    <dgm:pt modelId="{C36713F7-CAAD-4DEC-ABB4-49CF00F5FE5C}" type="pres">
      <dgm:prSet presAssocID="{DB5A793C-6972-4E5A-8EA6-661867E7AE8E}" presName="parSh" presStyleLbl="node1" presStyleIdx="1" presStyleCnt="4" custScaleY="102792" custLinFactNeighborX="15047" custLinFactNeighborY="719"/>
      <dgm:spPr/>
    </dgm:pt>
    <dgm:pt modelId="{751CDDF6-DA30-4925-AE3D-35B4F0D771D2}" type="pres">
      <dgm:prSet presAssocID="{DB5A793C-6972-4E5A-8EA6-661867E7AE8E}" presName="desTx" presStyleLbl="fgAcc1" presStyleIdx="1" presStyleCnt="4" custScaleX="133388" custScaleY="73260" custLinFactNeighborX="-5201" custLinFactNeighborY="-709">
        <dgm:presLayoutVars>
          <dgm:bulletEnabled val="1"/>
        </dgm:presLayoutVars>
      </dgm:prSet>
      <dgm:spPr/>
    </dgm:pt>
    <dgm:pt modelId="{221005D9-A843-451F-8A98-37FDD777D8FE}" type="pres">
      <dgm:prSet presAssocID="{23752890-493C-48D2-81BD-227347B8E7C2}" presName="sibTrans" presStyleLbl="sibTrans2D1" presStyleIdx="1" presStyleCnt="3"/>
      <dgm:spPr/>
    </dgm:pt>
    <dgm:pt modelId="{99EE2C40-B4A3-4BED-85F8-18B321C8D911}" type="pres">
      <dgm:prSet presAssocID="{23752890-493C-48D2-81BD-227347B8E7C2}" presName="connTx" presStyleLbl="sibTrans2D1" presStyleIdx="1" presStyleCnt="3"/>
      <dgm:spPr/>
    </dgm:pt>
    <dgm:pt modelId="{B3CBB2A2-7EBA-4948-BDD1-885A8F9979CB}" type="pres">
      <dgm:prSet presAssocID="{D1F2EA5A-135B-42A5-843A-315453974F0F}" presName="composite" presStyleCnt="0"/>
      <dgm:spPr/>
    </dgm:pt>
    <dgm:pt modelId="{8919415A-A338-4D69-9780-AF9EB7C99005}" type="pres">
      <dgm:prSet presAssocID="{D1F2EA5A-135B-42A5-843A-315453974F0F}" presName="parTx" presStyleLbl="node1" presStyleIdx="1" presStyleCnt="4">
        <dgm:presLayoutVars>
          <dgm:chMax val="0"/>
          <dgm:chPref val="0"/>
          <dgm:bulletEnabled val="1"/>
        </dgm:presLayoutVars>
      </dgm:prSet>
      <dgm:spPr/>
    </dgm:pt>
    <dgm:pt modelId="{C96533F1-D0FB-4CD9-9259-551AF293AD65}" type="pres">
      <dgm:prSet presAssocID="{D1F2EA5A-135B-42A5-843A-315453974F0F}" presName="parSh" presStyleLbl="node1" presStyleIdx="2" presStyleCnt="4" custScaleY="102792" custLinFactNeighborX="15600" custLinFactNeighborY="719"/>
      <dgm:spPr/>
    </dgm:pt>
    <dgm:pt modelId="{9CA4F844-2E49-4AFB-BA2E-28DABAE4DCBE}" type="pres">
      <dgm:prSet presAssocID="{D1F2EA5A-135B-42A5-843A-315453974F0F}" presName="desTx" presStyleLbl="fgAcc1" presStyleIdx="2" presStyleCnt="4" custScaleX="133388" custScaleY="73260" custLinFactNeighborX="-5201" custLinFactNeighborY="-709">
        <dgm:presLayoutVars>
          <dgm:bulletEnabled val="1"/>
        </dgm:presLayoutVars>
      </dgm:prSet>
      <dgm:spPr/>
    </dgm:pt>
    <dgm:pt modelId="{B1A42494-E8A3-49BE-8114-125E4CA6CDDC}" type="pres">
      <dgm:prSet presAssocID="{8881A5C9-1B28-4992-AF25-37AD47ECEBBA}" presName="sibTrans" presStyleLbl="sibTrans2D1" presStyleIdx="2" presStyleCnt="3"/>
      <dgm:spPr/>
    </dgm:pt>
    <dgm:pt modelId="{237F6F7C-E30B-47E2-9798-FFA1E4817566}" type="pres">
      <dgm:prSet presAssocID="{8881A5C9-1B28-4992-AF25-37AD47ECEBBA}" presName="connTx" presStyleLbl="sibTrans2D1" presStyleIdx="2" presStyleCnt="3"/>
      <dgm:spPr/>
    </dgm:pt>
    <dgm:pt modelId="{F5EA1BC5-0BCF-4C0F-92F7-BC0522086372}" type="pres">
      <dgm:prSet presAssocID="{1AF31E62-765C-4824-BFC8-63B2B5037595}" presName="composite" presStyleCnt="0"/>
      <dgm:spPr/>
    </dgm:pt>
    <dgm:pt modelId="{2D170CE0-4EC7-4D71-BD3A-1CCAC137B2D6}" type="pres">
      <dgm:prSet presAssocID="{1AF31E62-765C-4824-BFC8-63B2B5037595}" presName="parTx" presStyleLbl="node1" presStyleIdx="2" presStyleCnt="4">
        <dgm:presLayoutVars>
          <dgm:chMax val="0"/>
          <dgm:chPref val="0"/>
          <dgm:bulletEnabled val="1"/>
        </dgm:presLayoutVars>
      </dgm:prSet>
      <dgm:spPr/>
    </dgm:pt>
    <dgm:pt modelId="{423B88DA-79CB-4D39-908F-9D072A241DB4}" type="pres">
      <dgm:prSet presAssocID="{1AF31E62-765C-4824-BFC8-63B2B5037595}" presName="parSh" presStyleLbl="node1" presStyleIdx="3" presStyleCnt="4" custScaleY="102792" custLinFactNeighborX="17888" custLinFactNeighborY="588"/>
      <dgm:spPr/>
    </dgm:pt>
    <dgm:pt modelId="{9F93F3A5-82B7-4784-A9AD-336B4990394D}" type="pres">
      <dgm:prSet presAssocID="{1AF31E62-765C-4824-BFC8-63B2B5037595}" presName="desTx" presStyleLbl="fgAcc1" presStyleIdx="3" presStyleCnt="4" custScaleX="133388" custScaleY="73260" custLinFactNeighborX="-5201" custLinFactNeighborY="-709">
        <dgm:presLayoutVars>
          <dgm:bulletEnabled val="1"/>
        </dgm:presLayoutVars>
      </dgm:prSet>
      <dgm:spPr/>
    </dgm:pt>
  </dgm:ptLst>
  <dgm:cxnLst>
    <dgm:cxn modelId="{CC5A3E01-10A9-43C3-843F-54A9F99AA69A}" type="presOf" srcId="{3F50C103-13C7-423E-9D39-23D34A0CC63C}" destId="{96CF0EE7-7131-4F2F-BF1E-44F341E224F0}" srcOrd="1" destOrd="0" presId="urn:microsoft.com/office/officeart/2005/8/layout/process3"/>
    <dgm:cxn modelId="{23794A01-7BB7-41F0-9C03-DD54407349FC}" type="presOf" srcId="{8881A5C9-1B28-4992-AF25-37AD47ECEBBA}" destId="{237F6F7C-E30B-47E2-9798-FFA1E4817566}" srcOrd="1" destOrd="0" presId="urn:microsoft.com/office/officeart/2005/8/layout/process3"/>
    <dgm:cxn modelId="{70D3D510-B683-45AA-B1E6-7015389FDE4C}" type="presOf" srcId="{8881A5C9-1B28-4992-AF25-37AD47ECEBBA}" destId="{B1A42494-E8A3-49BE-8114-125E4CA6CDDC}" srcOrd="0" destOrd="0" presId="urn:microsoft.com/office/officeart/2005/8/layout/process3"/>
    <dgm:cxn modelId="{A68BCF18-701B-4037-A1A3-D686583E8E17}" srcId="{131A7A9E-659C-4BEA-9584-811B156EDA48}" destId="{45163113-8A2E-48C3-9BFE-A2FA48B95588}" srcOrd="0" destOrd="0" parTransId="{103DEF0B-DD9D-4884-AD42-3EA05706017D}" sibTransId="{0386A110-5AE1-4F01-9AE5-BA0F2AC899A0}"/>
    <dgm:cxn modelId="{63A5A522-2415-4ABD-8460-4C2741146108}" srcId="{1AF31E62-765C-4824-BFC8-63B2B5037595}" destId="{5F9B0859-B78B-4B31-8608-C687EE329B0C}" srcOrd="0" destOrd="0" parTransId="{F998933E-EC50-40C3-A4CA-8695839D92EB}" sibTransId="{1802BE94-5CA8-489A-8C6B-1095C887D426}"/>
    <dgm:cxn modelId="{90BADC24-0590-4B8D-AFEA-1782C5DBB357}" type="presOf" srcId="{DB5A793C-6972-4E5A-8EA6-661867E7AE8E}" destId="{C36713F7-CAAD-4DEC-ABB4-49CF00F5FE5C}" srcOrd="1" destOrd="0" presId="urn:microsoft.com/office/officeart/2005/8/layout/process3"/>
    <dgm:cxn modelId="{53A57F27-4F16-4A5E-9024-F0BB42DF2D63}" type="presOf" srcId="{FDEC67FE-D0EC-4749-B74B-D74FBDE21472}" destId="{B8AA9B4E-55CE-403A-81AB-CC03B132265C}" srcOrd="0" destOrd="0" presId="urn:microsoft.com/office/officeart/2005/8/layout/process3"/>
    <dgm:cxn modelId="{684A7A2C-E0EE-46AC-B747-3E4D65246BCA}" srcId="{FDEC67FE-D0EC-4749-B74B-D74FBDE21472}" destId="{D1F2EA5A-135B-42A5-843A-315453974F0F}" srcOrd="2" destOrd="0" parTransId="{ADEB8978-5348-4D32-ABDF-1563772B1D04}" sibTransId="{8881A5C9-1B28-4992-AF25-37AD47ECEBBA}"/>
    <dgm:cxn modelId="{4CA43D32-679E-4A71-B632-E96D8CB5AA3B}" type="presOf" srcId="{23752890-493C-48D2-81BD-227347B8E7C2}" destId="{99EE2C40-B4A3-4BED-85F8-18B321C8D911}" srcOrd="1" destOrd="0" presId="urn:microsoft.com/office/officeart/2005/8/layout/process3"/>
    <dgm:cxn modelId="{71FB063D-F924-43E5-BDAE-19A95B8974E7}" type="presOf" srcId="{D1F2EA5A-135B-42A5-843A-315453974F0F}" destId="{8919415A-A338-4D69-9780-AF9EB7C99005}" srcOrd="0" destOrd="0" presId="urn:microsoft.com/office/officeart/2005/8/layout/process3"/>
    <dgm:cxn modelId="{31E08640-9E5C-45DF-B2C5-75155F2A0147}" type="presOf" srcId="{1AF31E62-765C-4824-BFC8-63B2B5037595}" destId="{423B88DA-79CB-4D39-908F-9D072A241DB4}" srcOrd="1" destOrd="0" presId="urn:microsoft.com/office/officeart/2005/8/layout/process3"/>
    <dgm:cxn modelId="{5B6E3660-4384-4048-940E-7FEEA541AE9A}" type="presOf" srcId="{131A7A9E-659C-4BEA-9584-811B156EDA48}" destId="{8728C870-1E20-4967-9168-83F808948B0B}" srcOrd="1" destOrd="0" presId="urn:microsoft.com/office/officeart/2005/8/layout/process3"/>
    <dgm:cxn modelId="{3943FF64-6727-4CB0-9209-3F71A571B272}" type="presOf" srcId="{EE7FD0DF-7804-4FF0-B84F-ECF390F5BBA5}" destId="{9CA4F844-2E49-4AFB-BA2E-28DABAE4DCBE}" srcOrd="0" destOrd="0" presId="urn:microsoft.com/office/officeart/2005/8/layout/process3"/>
    <dgm:cxn modelId="{0156204B-BE21-4244-B40B-EE225501BC0E}" srcId="{FDEC67FE-D0EC-4749-B74B-D74FBDE21472}" destId="{DB5A793C-6972-4E5A-8EA6-661867E7AE8E}" srcOrd="1" destOrd="0" parTransId="{39F6EBD2-EBE3-4D33-AE3E-95D33AB2FE7E}" sibTransId="{23752890-493C-48D2-81BD-227347B8E7C2}"/>
    <dgm:cxn modelId="{9B887B6C-9B53-4F43-84E2-3D533529938C}" type="presOf" srcId="{1AF31E62-765C-4824-BFC8-63B2B5037595}" destId="{2D170CE0-4EC7-4D71-BD3A-1CCAC137B2D6}" srcOrd="0" destOrd="0" presId="urn:microsoft.com/office/officeart/2005/8/layout/process3"/>
    <dgm:cxn modelId="{4325C652-602D-416F-8347-F49DA7DE7B9E}" type="presOf" srcId="{3F50C103-13C7-423E-9D39-23D34A0CC63C}" destId="{3B5A7A7D-1F33-4FDC-AA26-CA3A4606616A}" srcOrd="0" destOrd="0" presId="urn:microsoft.com/office/officeart/2005/8/layout/process3"/>
    <dgm:cxn modelId="{8E96045A-79CC-4623-AD62-D65CF2696393}" type="presOf" srcId="{45163113-8A2E-48C3-9BFE-A2FA48B95588}" destId="{D7E1E2CE-A95B-4DD2-99F2-A3EE40AC31F1}" srcOrd="0" destOrd="0" presId="urn:microsoft.com/office/officeart/2005/8/layout/process3"/>
    <dgm:cxn modelId="{73441582-0D9F-483D-9F17-847966C1A09B}" type="presOf" srcId="{4384C4B7-2C34-4990-A887-A5B599F7D8B4}" destId="{751CDDF6-DA30-4925-AE3D-35B4F0D771D2}" srcOrd="0" destOrd="0" presId="urn:microsoft.com/office/officeart/2005/8/layout/process3"/>
    <dgm:cxn modelId="{DFF0F489-D328-4E82-84BC-7BE4224EC76E}" type="presOf" srcId="{5F9B0859-B78B-4B31-8608-C687EE329B0C}" destId="{9F93F3A5-82B7-4784-A9AD-336B4990394D}" srcOrd="0" destOrd="0" presId="urn:microsoft.com/office/officeart/2005/8/layout/process3"/>
    <dgm:cxn modelId="{23DC618E-31C3-46C1-9C9B-73962EF15B0D}" srcId="{FDEC67FE-D0EC-4749-B74B-D74FBDE21472}" destId="{1AF31E62-765C-4824-BFC8-63B2B5037595}" srcOrd="3" destOrd="0" parTransId="{FCE4BD34-4662-4D4F-B290-4B1C9613C1B1}" sibTransId="{286D89C9-88E2-45E4-8B5E-BDE1A43B841F}"/>
    <dgm:cxn modelId="{38C1FF96-F8BB-48F7-A324-A01AF967D854}" type="presOf" srcId="{DB5A793C-6972-4E5A-8EA6-661867E7AE8E}" destId="{3645C54D-EEAD-46E6-9BAA-04DD3652351E}" srcOrd="0" destOrd="0" presId="urn:microsoft.com/office/officeart/2005/8/layout/process3"/>
    <dgm:cxn modelId="{6C73D29F-8333-4E47-86DE-68A89F1B2677}" type="presOf" srcId="{D1F2EA5A-135B-42A5-843A-315453974F0F}" destId="{C96533F1-D0FB-4CD9-9259-551AF293AD65}" srcOrd="1" destOrd="0" presId="urn:microsoft.com/office/officeart/2005/8/layout/process3"/>
    <dgm:cxn modelId="{9F1F05A1-97E0-4BC1-994A-80A48056BFB2}" srcId="{DB5A793C-6972-4E5A-8EA6-661867E7AE8E}" destId="{4384C4B7-2C34-4990-A887-A5B599F7D8B4}" srcOrd="0" destOrd="0" parTransId="{FB8A6C06-437A-4B16-ACA4-FD68971835B1}" sibTransId="{CB5F8FE1-10EC-4AC8-9976-15B578DC8EC7}"/>
    <dgm:cxn modelId="{DF1482A9-24A9-493E-A81E-8D5753341505}" srcId="{D1F2EA5A-135B-42A5-843A-315453974F0F}" destId="{EE7FD0DF-7804-4FF0-B84F-ECF390F5BBA5}" srcOrd="0" destOrd="0" parTransId="{F8000FE9-ED2A-4FF7-A74B-071720C4A1A5}" sibTransId="{733DA9E4-C7D6-4C79-BA88-761C4C99CF73}"/>
    <dgm:cxn modelId="{7D4125AA-B312-448B-8735-BE4DCBD9E7EC}" type="presOf" srcId="{23752890-493C-48D2-81BD-227347B8E7C2}" destId="{221005D9-A843-451F-8A98-37FDD777D8FE}" srcOrd="0" destOrd="0" presId="urn:microsoft.com/office/officeart/2005/8/layout/process3"/>
    <dgm:cxn modelId="{DF67C3C2-898B-422E-9610-2874A5AE3898}" type="presOf" srcId="{131A7A9E-659C-4BEA-9584-811B156EDA48}" destId="{5BA6C6F1-B1A6-4AF6-A054-BB4042F27CC8}" srcOrd="0" destOrd="0" presId="urn:microsoft.com/office/officeart/2005/8/layout/process3"/>
    <dgm:cxn modelId="{C79A15D4-133C-4CDA-8AC2-C6C3BA23CEC3}" srcId="{FDEC67FE-D0EC-4749-B74B-D74FBDE21472}" destId="{131A7A9E-659C-4BEA-9584-811B156EDA48}" srcOrd="0" destOrd="0" parTransId="{0D0D68A6-E86B-41F8-AE0C-F7CB4D2E3157}" sibTransId="{3F50C103-13C7-423E-9D39-23D34A0CC63C}"/>
    <dgm:cxn modelId="{F432830E-393A-4278-A946-93F5E65C289D}" type="presParOf" srcId="{B8AA9B4E-55CE-403A-81AB-CC03B132265C}" destId="{98E2C904-B475-4C49-A305-C550F7F9B264}" srcOrd="0" destOrd="0" presId="urn:microsoft.com/office/officeart/2005/8/layout/process3"/>
    <dgm:cxn modelId="{837E52C8-5370-4FD3-8996-38B7E33F241B}" type="presParOf" srcId="{98E2C904-B475-4C49-A305-C550F7F9B264}" destId="{5BA6C6F1-B1A6-4AF6-A054-BB4042F27CC8}" srcOrd="0" destOrd="0" presId="urn:microsoft.com/office/officeart/2005/8/layout/process3"/>
    <dgm:cxn modelId="{E10FB3CC-96AA-4552-9475-4F80C4F44C8F}" type="presParOf" srcId="{98E2C904-B475-4C49-A305-C550F7F9B264}" destId="{8728C870-1E20-4967-9168-83F808948B0B}" srcOrd="1" destOrd="0" presId="urn:microsoft.com/office/officeart/2005/8/layout/process3"/>
    <dgm:cxn modelId="{BF7C7202-D453-4787-B67F-4AD6FB7AA95F}" type="presParOf" srcId="{98E2C904-B475-4C49-A305-C550F7F9B264}" destId="{D7E1E2CE-A95B-4DD2-99F2-A3EE40AC31F1}" srcOrd="2" destOrd="0" presId="urn:microsoft.com/office/officeart/2005/8/layout/process3"/>
    <dgm:cxn modelId="{3C70B227-5B30-48BF-A2B1-49ABE07C52E8}" type="presParOf" srcId="{B8AA9B4E-55CE-403A-81AB-CC03B132265C}" destId="{3B5A7A7D-1F33-4FDC-AA26-CA3A4606616A}" srcOrd="1" destOrd="0" presId="urn:microsoft.com/office/officeart/2005/8/layout/process3"/>
    <dgm:cxn modelId="{05CCCDC0-0990-4476-A853-CAB3833701D0}" type="presParOf" srcId="{3B5A7A7D-1F33-4FDC-AA26-CA3A4606616A}" destId="{96CF0EE7-7131-4F2F-BF1E-44F341E224F0}" srcOrd="0" destOrd="0" presId="urn:microsoft.com/office/officeart/2005/8/layout/process3"/>
    <dgm:cxn modelId="{0F9AC855-9045-42D2-975E-AB73F94CCDBC}" type="presParOf" srcId="{B8AA9B4E-55CE-403A-81AB-CC03B132265C}" destId="{A3A3F45E-62B2-403E-8D2E-0CBDF5B1CE42}" srcOrd="2" destOrd="0" presId="urn:microsoft.com/office/officeart/2005/8/layout/process3"/>
    <dgm:cxn modelId="{D79227F1-B36B-443C-8F90-D1D78A0F5EAA}" type="presParOf" srcId="{A3A3F45E-62B2-403E-8D2E-0CBDF5B1CE42}" destId="{3645C54D-EEAD-46E6-9BAA-04DD3652351E}" srcOrd="0" destOrd="0" presId="urn:microsoft.com/office/officeart/2005/8/layout/process3"/>
    <dgm:cxn modelId="{73FB66C7-E896-4BAD-964C-1647F9E8BC62}" type="presParOf" srcId="{A3A3F45E-62B2-403E-8D2E-0CBDF5B1CE42}" destId="{C36713F7-CAAD-4DEC-ABB4-49CF00F5FE5C}" srcOrd="1" destOrd="0" presId="urn:microsoft.com/office/officeart/2005/8/layout/process3"/>
    <dgm:cxn modelId="{A4D5A91A-D5F1-4D57-BE8D-03905C1C3A57}" type="presParOf" srcId="{A3A3F45E-62B2-403E-8D2E-0CBDF5B1CE42}" destId="{751CDDF6-DA30-4925-AE3D-35B4F0D771D2}" srcOrd="2" destOrd="0" presId="urn:microsoft.com/office/officeart/2005/8/layout/process3"/>
    <dgm:cxn modelId="{541E063D-5706-4F94-933C-AA8DF112684A}" type="presParOf" srcId="{B8AA9B4E-55CE-403A-81AB-CC03B132265C}" destId="{221005D9-A843-451F-8A98-37FDD777D8FE}" srcOrd="3" destOrd="0" presId="urn:microsoft.com/office/officeart/2005/8/layout/process3"/>
    <dgm:cxn modelId="{B2B8EB11-8589-4122-BF52-1E76DD5CBD5D}" type="presParOf" srcId="{221005D9-A843-451F-8A98-37FDD777D8FE}" destId="{99EE2C40-B4A3-4BED-85F8-18B321C8D911}" srcOrd="0" destOrd="0" presId="urn:microsoft.com/office/officeart/2005/8/layout/process3"/>
    <dgm:cxn modelId="{C19F89A5-BC8A-4A1F-ABA4-110762D1C375}" type="presParOf" srcId="{B8AA9B4E-55CE-403A-81AB-CC03B132265C}" destId="{B3CBB2A2-7EBA-4948-BDD1-885A8F9979CB}" srcOrd="4" destOrd="0" presId="urn:microsoft.com/office/officeart/2005/8/layout/process3"/>
    <dgm:cxn modelId="{25EB998C-62C0-45EC-ABDE-FFB8BAE91AC2}" type="presParOf" srcId="{B3CBB2A2-7EBA-4948-BDD1-885A8F9979CB}" destId="{8919415A-A338-4D69-9780-AF9EB7C99005}" srcOrd="0" destOrd="0" presId="urn:microsoft.com/office/officeart/2005/8/layout/process3"/>
    <dgm:cxn modelId="{5FC9421F-9F50-4337-9855-FECEAC2A516D}" type="presParOf" srcId="{B3CBB2A2-7EBA-4948-BDD1-885A8F9979CB}" destId="{C96533F1-D0FB-4CD9-9259-551AF293AD65}" srcOrd="1" destOrd="0" presId="urn:microsoft.com/office/officeart/2005/8/layout/process3"/>
    <dgm:cxn modelId="{58D3A192-EE12-4DA5-B382-A1A1EEDC8628}" type="presParOf" srcId="{B3CBB2A2-7EBA-4948-BDD1-885A8F9979CB}" destId="{9CA4F844-2E49-4AFB-BA2E-28DABAE4DCBE}" srcOrd="2" destOrd="0" presId="urn:microsoft.com/office/officeart/2005/8/layout/process3"/>
    <dgm:cxn modelId="{191E6134-7885-40AB-83C8-63D874A01ECF}" type="presParOf" srcId="{B8AA9B4E-55CE-403A-81AB-CC03B132265C}" destId="{B1A42494-E8A3-49BE-8114-125E4CA6CDDC}" srcOrd="5" destOrd="0" presId="urn:microsoft.com/office/officeart/2005/8/layout/process3"/>
    <dgm:cxn modelId="{33E38999-337E-47D2-B27B-3BAC833B8D87}" type="presParOf" srcId="{B1A42494-E8A3-49BE-8114-125E4CA6CDDC}" destId="{237F6F7C-E30B-47E2-9798-FFA1E4817566}" srcOrd="0" destOrd="0" presId="urn:microsoft.com/office/officeart/2005/8/layout/process3"/>
    <dgm:cxn modelId="{B753DDB3-B7F1-49F7-A522-DD0D132667BA}" type="presParOf" srcId="{B8AA9B4E-55CE-403A-81AB-CC03B132265C}" destId="{F5EA1BC5-0BCF-4C0F-92F7-BC0522086372}" srcOrd="6" destOrd="0" presId="urn:microsoft.com/office/officeart/2005/8/layout/process3"/>
    <dgm:cxn modelId="{5BE0AD27-D83F-4936-9334-288CDE54CEEF}" type="presParOf" srcId="{F5EA1BC5-0BCF-4C0F-92F7-BC0522086372}" destId="{2D170CE0-4EC7-4D71-BD3A-1CCAC137B2D6}" srcOrd="0" destOrd="0" presId="urn:microsoft.com/office/officeart/2005/8/layout/process3"/>
    <dgm:cxn modelId="{AB191DDA-8E11-4155-8DEB-CC19469E4B86}" type="presParOf" srcId="{F5EA1BC5-0BCF-4C0F-92F7-BC0522086372}" destId="{423B88DA-79CB-4D39-908F-9D072A241DB4}" srcOrd="1" destOrd="0" presId="urn:microsoft.com/office/officeart/2005/8/layout/process3"/>
    <dgm:cxn modelId="{716D15B7-F2AD-47E2-B261-74E99589D672}" type="presParOf" srcId="{F5EA1BC5-0BCF-4C0F-92F7-BC0522086372}" destId="{9F93F3A5-82B7-4784-A9AD-336B4990394D}"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DEC67FE-D0EC-4749-B74B-D74FBDE21472}"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tr-TR"/>
        </a:p>
      </dgm:t>
    </dgm:pt>
    <dgm:pt modelId="{131A7A9E-659C-4BEA-9584-811B156EDA48}">
      <dgm:prSet phldrT="[Text]"/>
      <dgm:spPr>
        <a:solidFill>
          <a:schemeClr val="tx1"/>
        </a:solidFill>
      </dgm:spPr>
      <dgm:t>
        <a:bodyPr/>
        <a:lstStyle/>
        <a:p>
          <a:r>
            <a:rPr lang="tr-TR" b="1" i="0" dirty="0" err="1"/>
            <a:t>Godot</a:t>
          </a:r>
          <a:r>
            <a:rPr lang="tr-TR" b="1" i="0" dirty="0"/>
            <a:t> 3.0 (2018)</a:t>
          </a:r>
          <a:endParaRPr lang="tr-TR" b="1" dirty="0"/>
        </a:p>
      </dgm:t>
    </dgm:pt>
    <dgm:pt modelId="{0D0D68A6-E86B-41F8-AE0C-F7CB4D2E3157}" type="parTrans" cxnId="{C79A15D4-133C-4CDA-8AC2-C6C3BA23CEC3}">
      <dgm:prSet/>
      <dgm:spPr/>
      <dgm:t>
        <a:bodyPr/>
        <a:lstStyle/>
        <a:p>
          <a:endParaRPr lang="tr-TR"/>
        </a:p>
      </dgm:t>
    </dgm:pt>
    <dgm:pt modelId="{3F50C103-13C7-423E-9D39-23D34A0CC63C}" type="sibTrans" cxnId="{C79A15D4-133C-4CDA-8AC2-C6C3BA23CEC3}">
      <dgm:prSet/>
      <dgm:spPr/>
      <dgm:t>
        <a:bodyPr/>
        <a:lstStyle/>
        <a:p>
          <a:endParaRPr lang="tr-TR"/>
        </a:p>
      </dgm:t>
    </dgm:pt>
    <dgm:pt modelId="{45163113-8A2E-48C3-9BFE-A2FA48B95588}">
      <dgm:prSet phldrT="[Text]"/>
      <dgm:spPr/>
      <dgm:t>
        <a:bodyPr/>
        <a:lstStyle/>
        <a:p>
          <a:r>
            <a:rPr lang="en-US" b="0" i="0" dirty="0"/>
            <a:t>Godot 3.0 was a major milestone in the engine's development. It introduced a brand-new 3D renderer, improved 2D capabilities, a new visual scripting system, and support for various platforms.</a:t>
          </a:r>
          <a:endParaRPr lang="tr-TR" dirty="0"/>
        </a:p>
      </dgm:t>
    </dgm:pt>
    <dgm:pt modelId="{103DEF0B-DD9D-4884-AD42-3EA05706017D}" type="parTrans" cxnId="{A68BCF18-701B-4037-A1A3-D686583E8E17}">
      <dgm:prSet/>
      <dgm:spPr/>
      <dgm:t>
        <a:bodyPr/>
        <a:lstStyle/>
        <a:p>
          <a:endParaRPr lang="tr-TR"/>
        </a:p>
      </dgm:t>
    </dgm:pt>
    <dgm:pt modelId="{0386A110-5AE1-4F01-9AE5-BA0F2AC899A0}" type="sibTrans" cxnId="{A68BCF18-701B-4037-A1A3-D686583E8E17}">
      <dgm:prSet/>
      <dgm:spPr/>
      <dgm:t>
        <a:bodyPr/>
        <a:lstStyle/>
        <a:p>
          <a:endParaRPr lang="tr-TR"/>
        </a:p>
      </dgm:t>
    </dgm:pt>
    <dgm:pt modelId="{DB5A793C-6972-4E5A-8EA6-661867E7AE8E}">
      <dgm:prSet phldrT="[Text]"/>
      <dgm:spPr>
        <a:solidFill>
          <a:schemeClr val="tx1"/>
        </a:solidFill>
      </dgm:spPr>
      <dgm:t>
        <a:bodyPr/>
        <a:lstStyle/>
        <a:p>
          <a:r>
            <a:rPr lang="en-US" b="1" i="0" dirty="0"/>
            <a:t>Godot 3.1 and 3.2 (2019-2020)</a:t>
          </a:r>
          <a:endParaRPr lang="tr-TR" dirty="0"/>
        </a:p>
      </dgm:t>
    </dgm:pt>
    <dgm:pt modelId="{39F6EBD2-EBE3-4D33-AE3E-95D33AB2FE7E}" type="parTrans" cxnId="{0156204B-BE21-4244-B40B-EE225501BC0E}">
      <dgm:prSet/>
      <dgm:spPr/>
      <dgm:t>
        <a:bodyPr/>
        <a:lstStyle/>
        <a:p>
          <a:endParaRPr lang="tr-TR"/>
        </a:p>
      </dgm:t>
    </dgm:pt>
    <dgm:pt modelId="{23752890-493C-48D2-81BD-227347B8E7C2}" type="sibTrans" cxnId="{0156204B-BE21-4244-B40B-EE225501BC0E}">
      <dgm:prSet/>
      <dgm:spPr/>
      <dgm:t>
        <a:bodyPr/>
        <a:lstStyle/>
        <a:p>
          <a:endParaRPr lang="tr-TR"/>
        </a:p>
      </dgm:t>
    </dgm:pt>
    <dgm:pt modelId="{4384C4B7-2C34-4990-A887-A5B599F7D8B4}">
      <dgm:prSet phldrT="[Text]"/>
      <dgm:spPr/>
      <dgm:t>
        <a:bodyPr/>
        <a:lstStyle/>
        <a:p>
          <a:r>
            <a:rPr lang="en-US" b="0" i="0" dirty="0"/>
            <a:t>These releases focused on improving the engine's stability, performance, and usability. They introduced a wide range of new features and refinements.</a:t>
          </a:r>
          <a:endParaRPr lang="tr-TR" dirty="0"/>
        </a:p>
      </dgm:t>
    </dgm:pt>
    <dgm:pt modelId="{FB8A6C06-437A-4B16-ACA4-FD68971835B1}" type="parTrans" cxnId="{9F1F05A1-97E0-4BC1-994A-80A48056BFB2}">
      <dgm:prSet/>
      <dgm:spPr/>
      <dgm:t>
        <a:bodyPr/>
        <a:lstStyle/>
        <a:p>
          <a:endParaRPr lang="tr-TR"/>
        </a:p>
      </dgm:t>
    </dgm:pt>
    <dgm:pt modelId="{CB5F8FE1-10EC-4AC8-9976-15B578DC8EC7}" type="sibTrans" cxnId="{9F1F05A1-97E0-4BC1-994A-80A48056BFB2}">
      <dgm:prSet/>
      <dgm:spPr/>
      <dgm:t>
        <a:bodyPr/>
        <a:lstStyle/>
        <a:p>
          <a:endParaRPr lang="tr-TR"/>
        </a:p>
      </dgm:t>
    </dgm:pt>
    <dgm:pt modelId="{D1F2EA5A-135B-42A5-843A-315453974F0F}">
      <dgm:prSet phldrT="[Text]"/>
      <dgm:spPr>
        <a:solidFill>
          <a:schemeClr val="tx1"/>
        </a:solidFill>
      </dgm:spPr>
      <dgm:t>
        <a:bodyPr/>
        <a:lstStyle/>
        <a:p>
          <a:r>
            <a:rPr lang="tr-TR" b="1" i="0" dirty="0" err="1"/>
            <a:t>Godot</a:t>
          </a:r>
          <a:r>
            <a:rPr lang="tr-TR" b="1" i="0" dirty="0"/>
            <a:t> 3.2.3 (2021)</a:t>
          </a:r>
          <a:endParaRPr lang="tr-TR" dirty="0"/>
        </a:p>
      </dgm:t>
    </dgm:pt>
    <dgm:pt modelId="{ADEB8978-5348-4D32-ABDF-1563772B1D04}" type="parTrans" cxnId="{684A7A2C-E0EE-46AC-B747-3E4D65246BCA}">
      <dgm:prSet/>
      <dgm:spPr/>
      <dgm:t>
        <a:bodyPr/>
        <a:lstStyle/>
        <a:p>
          <a:endParaRPr lang="tr-TR"/>
        </a:p>
      </dgm:t>
    </dgm:pt>
    <dgm:pt modelId="{8881A5C9-1B28-4992-AF25-37AD47ECEBBA}" type="sibTrans" cxnId="{684A7A2C-E0EE-46AC-B747-3E4D65246BCA}">
      <dgm:prSet/>
      <dgm:spPr/>
      <dgm:t>
        <a:bodyPr/>
        <a:lstStyle/>
        <a:p>
          <a:endParaRPr lang="tr-TR"/>
        </a:p>
      </dgm:t>
    </dgm:pt>
    <dgm:pt modelId="{EE7FD0DF-7804-4FF0-B84F-ECF390F5BBA5}">
      <dgm:prSet phldrT="[Text]"/>
      <dgm:spPr/>
      <dgm:t>
        <a:bodyPr/>
        <a:lstStyle/>
        <a:p>
          <a:r>
            <a:rPr lang="en-US" b="0" i="0" dirty="0"/>
            <a:t>This version was notable for its enhanced HTML5 export capabilities, improved C# support, and many other improvements and bug fixes.</a:t>
          </a:r>
          <a:endParaRPr lang="tr-TR" dirty="0"/>
        </a:p>
      </dgm:t>
    </dgm:pt>
    <dgm:pt modelId="{F8000FE9-ED2A-4FF7-A74B-071720C4A1A5}" type="parTrans" cxnId="{DF1482A9-24A9-493E-A81E-8D5753341505}">
      <dgm:prSet/>
      <dgm:spPr/>
      <dgm:t>
        <a:bodyPr/>
        <a:lstStyle/>
        <a:p>
          <a:endParaRPr lang="tr-TR"/>
        </a:p>
      </dgm:t>
    </dgm:pt>
    <dgm:pt modelId="{733DA9E4-C7D6-4C79-BA88-761C4C99CF73}" type="sibTrans" cxnId="{DF1482A9-24A9-493E-A81E-8D5753341505}">
      <dgm:prSet/>
      <dgm:spPr/>
      <dgm:t>
        <a:bodyPr/>
        <a:lstStyle/>
        <a:p>
          <a:endParaRPr lang="tr-TR"/>
        </a:p>
      </dgm:t>
    </dgm:pt>
    <dgm:pt modelId="{1AF31E62-765C-4824-BFC8-63B2B5037595}">
      <dgm:prSet phldrT="[Text]"/>
      <dgm:spPr>
        <a:solidFill>
          <a:schemeClr val="tx1"/>
        </a:solidFill>
      </dgm:spPr>
      <dgm:t>
        <a:bodyPr/>
        <a:lstStyle/>
        <a:p>
          <a:r>
            <a:rPr lang="tr-TR" b="1" i="0" dirty="0" err="1"/>
            <a:t>Godot</a:t>
          </a:r>
          <a:r>
            <a:rPr lang="tr-TR" b="1" i="0" dirty="0"/>
            <a:t> 4.0 (</a:t>
          </a:r>
          <a:r>
            <a:rPr lang="tr-TR" b="1" i="0" dirty="0" err="1"/>
            <a:t>Ongoing</a:t>
          </a:r>
          <a:r>
            <a:rPr lang="tr-TR" b="1" i="0" dirty="0"/>
            <a:t>)</a:t>
          </a:r>
          <a:endParaRPr lang="tr-TR" dirty="0"/>
        </a:p>
      </dgm:t>
    </dgm:pt>
    <dgm:pt modelId="{FCE4BD34-4662-4D4F-B290-4B1C9613C1B1}" type="parTrans" cxnId="{23DC618E-31C3-46C1-9C9B-73962EF15B0D}">
      <dgm:prSet/>
      <dgm:spPr/>
      <dgm:t>
        <a:bodyPr/>
        <a:lstStyle/>
        <a:p>
          <a:endParaRPr lang="tr-TR"/>
        </a:p>
      </dgm:t>
    </dgm:pt>
    <dgm:pt modelId="{286D89C9-88E2-45E4-8B5E-BDE1A43B841F}" type="sibTrans" cxnId="{23DC618E-31C3-46C1-9C9B-73962EF15B0D}">
      <dgm:prSet/>
      <dgm:spPr/>
      <dgm:t>
        <a:bodyPr/>
        <a:lstStyle/>
        <a:p>
          <a:endParaRPr lang="tr-TR"/>
        </a:p>
      </dgm:t>
    </dgm:pt>
    <dgm:pt modelId="{5F9B0859-B78B-4B31-8608-C687EE329B0C}">
      <dgm:prSet phldrT="[Text]"/>
      <dgm:spPr/>
      <dgm:t>
        <a:bodyPr/>
        <a:lstStyle/>
        <a:p>
          <a:r>
            <a:rPr lang="en-US" b="0" i="0" dirty="0"/>
            <a:t>Godot 4.0 is a highly anticipated major update that aims to bring significant improvements to the engine's 2D and 3D capabilities, graphics rendering, and overall performance. </a:t>
          </a:r>
          <a:endParaRPr lang="tr-TR" dirty="0"/>
        </a:p>
      </dgm:t>
    </dgm:pt>
    <dgm:pt modelId="{F998933E-EC50-40C3-A4CA-8695839D92EB}" type="parTrans" cxnId="{63A5A522-2415-4ABD-8460-4C2741146108}">
      <dgm:prSet/>
      <dgm:spPr/>
      <dgm:t>
        <a:bodyPr/>
        <a:lstStyle/>
        <a:p>
          <a:endParaRPr lang="tr-TR"/>
        </a:p>
      </dgm:t>
    </dgm:pt>
    <dgm:pt modelId="{1802BE94-5CA8-489A-8C6B-1095C887D426}" type="sibTrans" cxnId="{63A5A522-2415-4ABD-8460-4C2741146108}">
      <dgm:prSet/>
      <dgm:spPr/>
      <dgm:t>
        <a:bodyPr/>
        <a:lstStyle/>
        <a:p>
          <a:endParaRPr lang="tr-TR"/>
        </a:p>
      </dgm:t>
    </dgm:pt>
    <dgm:pt modelId="{B8AA9B4E-55CE-403A-81AB-CC03B132265C}" type="pres">
      <dgm:prSet presAssocID="{FDEC67FE-D0EC-4749-B74B-D74FBDE21472}" presName="linearFlow" presStyleCnt="0">
        <dgm:presLayoutVars>
          <dgm:dir/>
          <dgm:animLvl val="lvl"/>
          <dgm:resizeHandles val="exact"/>
        </dgm:presLayoutVars>
      </dgm:prSet>
      <dgm:spPr/>
    </dgm:pt>
    <dgm:pt modelId="{98E2C904-B475-4C49-A305-C550F7F9B264}" type="pres">
      <dgm:prSet presAssocID="{131A7A9E-659C-4BEA-9584-811B156EDA48}" presName="composite" presStyleCnt="0"/>
      <dgm:spPr/>
    </dgm:pt>
    <dgm:pt modelId="{5BA6C6F1-B1A6-4AF6-A054-BB4042F27CC8}" type="pres">
      <dgm:prSet presAssocID="{131A7A9E-659C-4BEA-9584-811B156EDA48}" presName="parTx" presStyleLbl="node1" presStyleIdx="0" presStyleCnt="4">
        <dgm:presLayoutVars>
          <dgm:chMax val="0"/>
          <dgm:chPref val="0"/>
          <dgm:bulletEnabled val="1"/>
        </dgm:presLayoutVars>
      </dgm:prSet>
      <dgm:spPr/>
    </dgm:pt>
    <dgm:pt modelId="{8728C870-1E20-4967-9168-83F808948B0B}" type="pres">
      <dgm:prSet presAssocID="{131A7A9E-659C-4BEA-9584-811B156EDA48}" presName="parSh" presStyleLbl="node1" presStyleIdx="0" presStyleCnt="4" custScaleY="102792" custLinFactNeighborX="18320" custLinFactNeighborY="719"/>
      <dgm:spPr/>
    </dgm:pt>
    <dgm:pt modelId="{D7E1E2CE-A95B-4DD2-99F2-A3EE40AC31F1}" type="pres">
      <dgm:prSet presAssocID="{131A7A9E-659C-4BEA-9584-811B156EDA48}" presName="desTx" presStyleLbl="fgAcc1" presStyleIdx="0" presStyleCnt="4" custScaleX="133388" custScaleY="73260" custLinFactNeighborX="-5201" custLinFactNeighborY="-709">
        <dgm:presLayoutVars>
          <dgm:bulletEnabled val="1"/>
        </dgm:presLayoutVars>
      </dgm:prSet>
      <dgm:spPr/>
    </dgm:pt>
    <dgm:pt modelId="{3B5A7A7D-1F33-4FDC-AA26-CA3A4606616A}" type="pres">
      <dgm:prSet presAssocID="{3F50C103-13C7-423E-9D39-23D34A0CC63C}" presName="sibTrans" presStyleLbl="sibTrans2D1" presStyleIdx="0" presStyleCnt="3"/>
      <dgm:spPr/>
    </dgm:pt>
    <dgm:pt modelId="{96CF0EE7-7131-4F2F-BF1E-44F341E224F0}" type="pres">
      <dgm:prSet presAssocID="{3F50C103-13C7-423E-9D39-23D34A0CC63C}" presName="connTx" presStyleLbl="sibTrans2D1" presStyleIdx="0" presStyleCnt="3"/>
      <dgm:spPr/>
    </dgm:pt>
    <dgm:pt modelId="{A3A3F45E-62B2-403E-8D2E-0CBDF5B1CE42}" type="pres">
      <dgm:prSet presAssocID="{DB5A793C-6972-4E5A-8EA6-661867E7AE8E}" presName="composite" presStyleCnt="0"/>
      <dgm:spPr/>
    </dgm:pt>
    <dgm:pt modelId="{3645C54D-EEAD-46E6-9BAA-04DD3652351E}" type="pres">
      <dgm:prSet presAssocID="{DB5A793C-6972-4E5A-8EA6-661867E7AE8E}" presName="parTx" presStyleLbl="node1" presStyleIdx="0" presStyleCnt="4">
        <dgm:presLayoutVars>
          <dgm:chMax val="0"/>
          <dgm:chPref val="0"/>
          <dgm:bulletEnabled val="1"/>
        </dgm:presLayoutVars>
      </dgm:prSet>
      <dgm:spPr/>
    </dgm:pt>
    <dgm:pt modelId="{C36713F7-CAAD-4DEC-ABB4-49CF00F5FE5C}" type="pres">
      <dgm:prSet presAssocID="{DB5A793C-6972-4E5A-8EA6-661867E7AE8E}" presName="parSh" presStyleLbl="node1" presStyleIdx="1" presStyleCnt="4" custScaleY="102792" custLinFactNeighborX="15047" custLinFactNeighborY="719"/>
      <dgm:spPr/>
    </dgm:pt>
    <dgm:pt modelId="{751CDDF6-DA30-4925-AE3D-35B4F0D771D2}" type="pres">
      <dgm:prSet presAssocID="{DB5A793C-6972-4E5A-8EA6-661867E7AE8E}" presName="desTx" presStyleLbl="fgAcc1" presStyleIdx="1" presStyleCnt="4" custScaleX="133388" custScaleY="73260" custLinFactNeighborX="-5201" custLinFactNeighborY="-709">
        <dgm:presLayoutVars>
          <dgm:bulletEnabled val="1"/>
        </dgm:presLayoutVars>
      </dgm:prSet>
      <dgm:spPr/>
    </dgm:pt>
    <dgm:pt modelId="{221005D9-A843-451F-8A98-37FDD777D8FE}" type="pres">
      <dgm:prSet presAssocID="{23752890-493C-48D2-81BD-227347B8E7C2}" presName="sibTrans" presStyleLbl="sibTrans2D1" presStyleIdx="1" presStyleCnt="3"/>
      <dgm:spPr/>
    </dgm:pt>
    <dgm:pt modelId="{99EE2C40-B4A3-4BED-85F8-18B321C8D911}" type="pres">
      <dgm:prSet presAssocID="{23752890-493C-48D2-81BD-227347B8E7C2}" presName="connTx" presStyleLbl="sibTrans2D1" presStyleIdx="1" presStyleCnt="3"/>
      <dgm:spPr/>
    </dgm:pt>
    <dgm:pt modelId="{B3CBB2A2-7EBA-4948-BDD1-885A8F9979CB}" type="pres">
      <dgm:prSet presAssocID="{D1F2EA5A-135B-42A5-843A-315453974F0F}" presName="composite" presStyleCnt="0"/>
      <dgm:spPr/>
    </dgm:pt>
    <dgm:pt modelId="{8919415A-A338-4D69-9780-AF9EB7C99005}" type="pres">
      <dgm:prSet presAssocID="{D1F2EA5A-135B-42A5-843A-315453974F0F}" presName="parTx" presStyleLbl="node1" presStyleIdx="1" presStyleCnt="4">
        <dgm:presLayoutVars>
          <dgm:chMax val="0"/>
          <dgm:chPref val="0"/>
          <dgm:bulletEnabled val="1"/>
        </dgm:presLayoutVars>
      </dgm:prSet>
      <dgm:spPr/>
    </dgm:pt>
    <dgm:pt modelId="{C96533F1-D0FB-4CD9-9259-551AF293AD65}" type="pres">
      <dgm:prSet presAssocID="{D1F2EA5A-135B-42A5-843A-315453974F0F}" presName="parSh" presStyleLbl="node1" presStyleIdx="2" presStyleCnt="4" custScaleY="102792" custLinFactNeighborX="15600" custLinFactNeighborY="719"/>
      <dgm:spPr/>
    </dgm:pt>
    <dgm:pt modelId="{9CA4F844-2E49-4AFB-BA2E-28DABAE4DCBE}" type="pres">
      <dgm:prSet presAssocID="{D1F2EA5A-135B-42A5-843A-315453974F0F}" presName="desTx" presStyleLbl="fgAcc1" presStyleIdx="2" presStyleCnt="4" custScaleX="133388" custScaleY="73260" custLinFactNeighborX="-5201" custLinFactNeighborY="-709">
        <dgm:presLayoutVars>
          <dgm:bulletEnabled val="1"/>
        </dgm:presLayoutVars>
      </dgm:prSet>
      <dgm:spPr/>
    </dgm:pt>
    <dgm:pt modelId="{B1A42494-E8A3-49BE-8114-125E4CA6CDDC}" type="pres">
      <dgm:prSet presAssocID="{8881A5C9-1B28-4992-AF25-37AD47ECEBBA}" presName="sibTrans" presStyleLbl="sibTrans2D1" presStyleIdx="2" presStyleCnt="3"/>
      <dgm:spPr/>
    </dgm:pt>
    <dgm:pt modelId="{237F6F7C-E30B-47E2-9798-FFA1E4817566}" type="pres">
      <dgm:prSet presAssocID="{8881A5C9-1B28-4992-AF25-37AD47ECEBBA}" presName="connTx" presStyleLbl="sibTrans2D1" presStyleIdx="2" presStyleCnt="3"/>
      <dgm:spPr/>
    </dgm:pt>
    <dgm:pt modelId="{F5EA1BC5-0BCF-4C0F-92F7-BC0522086372}" type="pres">
      <dgm:prSet presAssocID="{1AF31E62-765C-4824-BFC8-63B2B5037595}" presName="composite" presStyleCnt="0"/>
      <dgm:spPr/>
    </dgm:pt>
    <dgm:pt modelId="{2D170CE0-4EC7-4D71-BD3A-1CCAC137B2D6}" type="pres">
      <dgm:prSet presAssocID="{1AF31E62-765C-4824-BFC8-63B2B5037595}" presName="parTx" presStyleLbl="node1" presStyleIdx="2" presStyleCnt="4">
        <dgm:presLayoutVars>
          <dgm:chMax val="0"/>
          <dgm:chPref val="0"/>
          <dgm:bulletEnabled val="1"/>
        </dgm:presLayoutVars>
      </dgm:prSet>
      <dgm:spPr/>
    </dgm:pt>
    <dgm:pt modelId="{423B88DA-79CB-4D39-908F-9D072A241DB4}" type="pres">
      <dgm:prSet presAssocID="{1AF31E62-765C-4824-BFC8-63B2B5037595}" presName="parSh" presStyleLbl="node1" presStyleIdx="3" presStyleCnt="4" custScaleY="102792" custLinFactNeighborX="17888" custLinFactNeighborY="588"/>
      <dgm:spPr/>
    </dgm:pt>
    <dgm:pt modelId="{9F93F3A5-82B7-4784-A9AD-336B4990394D}" type="pres">
      <dgm:prSet presAssocID="{1AF31E62-765C-4824-BFC8-63B2B5037595}" presName="desTx" presStyleLbl="fgAcc1" presStyleIdx="3" presStyleCnt="4" custScaleX="133388" custScaleY="73260" custLinFactNeighborX="-5201" custLinFactNeighborY="-709">
        <dgm:presLayoutVars>
          <dgm:bulletEnabled val="1"/>
        </dgm:presLayoutVars>
      </dgm:prSet>
      <dgm:spPr/>
    </dgm:pt>
  </dgm:ptLst>
  <dgm:cxnLst>
    <dgm:cxn modelId="{CC5A3E01-10A9-43C3-843F-54A9F99AA69A}" type="presOf" srcId="{3F50C103-13C7-423E-9D39-23D34A0CC63C}" destId="{96CF0EE7-7131-4F2F-BF1E-44F341E224F0}" srcOrd="1" destOrd="0" presId="urn:microsoft.com/office/officeart/2005/8/layout/process3"/>
    <dgm:cxn modelId="{23794A01-7BB7-41F0-9C03-DD54407349FC}" type="presOf" srcId="{8881A5C9-1B28-4992-AF25-37AD47ECEBBA}" destId="{237F6F7C-E30B-47E2-9798-FFA1E4817566}" srcOrd="1" destOrd="0" presId="urn:microsoft.com/office/officeart/2005/8/layout/process3"/>
    <dgm:cxn modelId="{70D3D510-B683-45AA-B1E6-7015389FDE4C}" type="presOf" srcId="{8881A5C9-1B28-4992-AF25-37AD47ECEBBA}" destId="{B1A42494-E8A3-49BE-8114-125E4CA6CDDC}" srcOrd="0" destOrd="0" presId="urn:microsoft.com/office/officeart/2005/8/layout/process3"/>
    <dgm:cxn modelId="{A68BCF18-701B-4037-A1A3-D686583E8E17}" srcId="{131A7A9E-659C-4BEA-9584-811B156EDA48}" destId="{45163113-8A2E-48C3-9BFE-A2FA48B95588}" srcOrd="0" destOrd="0" parTransId="{103DEF0B-DD9D-4884-AD42-3EA05706017D}" sibTransId="{0386A110-5AE1-4F01-9AE5-BA0F2AC899A0}"/>
    <dgm:cxn modelId="{63A5A522-2415-4ABD-8460-4C2741146108}" srcId="{1AF31E62-765C-4824-BFC8-63B2B5037595}" destId="{5F9B0859-B78B-4B31-8608-C687EE329B0C}" srcOrd="0" destOrd="0" parTransId="{F998933E-EC50-40C3-A4CA-8695839D92EB}" sibTransId="{1802BE94-5CA8-489A-8C6B-1095C887D426}"/>
    <dgm:cxn modelId="{90BADC24-0590-4B8D-AFEA-1782C5DBB357}" type="presOf" srcId="{DB5A793C-6972-4E5A-8EA6-661867E7AE8E}" destId="{C36713F7-CAAD-4DEC-ABB4-49CF00F5FE5C}" srcOrd="1" destOrd="0" presId="urn:microsoft.com/office/officeart/2005/8/layout/process3"/>
    <dgm:cxn modelId="{53A57F27-4F16-4A5E-9024-F0BB42DF2D63}" type="presOf" srcId="{FDEC67FE-D0EC-4749-B74B-D74FBDE21472}" destId="{B8AA9B4E-55CE-403A-81AB-CC03B132265C}" srcOrd="0" destOrd="0" presId="urn:microsoft.com/office/officeart/2005/8/layout/process3"/>
    <dgm:cxn modelId="{684A7A2C-E0EE-46AC-B747-3E4D65246BCA}" srcId="{FDEC67FE-D0EC-4749-B74B-D74FBDE21472}" destId="{D1F2EA5A-135B-42A5-843A-315453974F0F}" srcOrd="2" destOrd="0" parTransId="{ADEB8978-5348-4D32-ABDF-1563772B1D04}" sibTransId="{8881A5C9-1B28-4992-AF25-37AD47ECEBBA}"/>
    <dgm:cxn modelId="{4CA43D32-679E-4A71-B632-E96D8CB5AA3B}" type="presOf" srcId="{23752890-493C-48D2-81BD-227347B8E7C2}" destId="{99EE2C40-B4A3-4BED-85F8-18B321C8D911}" srcOrd="1" destOrd="0" presId="urn:microsoft.com/office/officeart/2005/8/layout/process3"/>
    <dgm:cxn modelId="{71FB063D-F924-43E5-BDAE-19A95B8974E7}" type="presOf" srcId="{D1F2EA5A-135B-42A5-843A-315453974F0F}" destId="{8919415A-A338-4D69-9780-AF9EB7C99005}" srcOrd="0" destOrd="0" presId="urn:microsoft.com/office/officeart/2005/8/layout/process3"/>
    <dgm:cxn modelId="{31E08640-9E5C-45DF-B2C5-75155F2A0147}" type="presOf" srcId="{1AF31E62-765C-4824-BFC8-63B2B5037595}" destId="{423B88DA-79CB-4D39-908F-9D072A241DB4}" srcOrd="1" destOrd="0" presId="urn:microsoft.com/office/officeart/2005/8/layout/process3"/>
    <dgm:cxn modelId="{5B6E3660-4384-4048-940E-7FEEA541AE9A}" type="presOf" srcId="{131A7A9E-659C-4BEA-9584-811B156EDA48}" destId="{8728C870-1E20-4967-9168-83F808948B0B}" srcOrd="1" destOrd="0" presId="urn:microsoft.com/office/officeart/2005/8/layout/process3"/>
    <dgm:cxn modelId="{3943FF64-6727-4CB0-9209-3F71A571B272}" type="presOf" srcId="{EE7FD0DF-7804-4FF0-B84F-ECF390F5BBA5}" destId="{9CA4F844-2E49-4AFB-BA2E-28DABAE4DCBE}" srcOrd="0" destOrd="0" presId="urn:microsoft.com/office/officeart/2005/8/layout/process3"/>
    <dgm:cxn modelId="{0156204B-BE21-4244-B40B-EE225501BC0E}" srcId="{FDEC67FE-D0EC-4749-B74B-D74FBDE21472}" destId="{DB5A793C-6972-4E5A-8EA6-661867E7AE8E}" srcOrd="1" destOrd="0" parTransId="{39F6EBD2-EBE3-4D33-AE3E-95D33AB2FE7E}" sibTransId="{23752890-493C-48D2-81BD-227347B8E7C2}"/>
    <dgm:cxn modelId="{9B887B6C-9B53-4F43-84E2-3D533529938C}" type="presOf" srcId="{1AF31E62-765C-4824-BFC8-63B2B5037595}" destId="{2D170CE0-4EC7-4D71-BD3A-1CCAC137B2D6}" srcOrd="0" destOrd="0" presId="urn:microsoft.com/office/officeart/2005/8/layout/process3"/>
    <dgm:cxn modelId="{4325C652-602D-416F-8347-F49DA7DE7B9E}" type="presOf" srcId="{3F50C103-13C7-423E-9D39-23D34A0CC63C}" destId="{3B5A7A7D-1F33-4FDC-AA26-CA3A4606616A}" srcOrd="0" destOrd="0" presId="urn:microsoft.com/office/officeart/2005/8/layout/process3"/>
    <dgm:cxn modelId="{8E96045A-79CC-4623-AD62-D65CF2696393}" type="presOf" srcId="{45163113-8A2E-48C3-9BFE-A2FA48B95588}" destId="{D7E1E2CE-A95B-4DD2-99F2-A3EE40AC31F1}" srcOrd="0" destOrd="0" presId="urn:microsoft.com/office/officeart/2005/8/layout/process3"/>
    <dgm:cxn modelId="{73441582-0D9F-483D-9F17-847966C1A09B}" type="presOf" srcId="{4384C4B7-2C34-4990-A887-A5B599F7D8B4}" destId="{751CDDF6-DA30-4925-AE3D-35B4F0D771D2}" srcOrd="0" destOrd="0" presId="urn:microsoft.com/office/officeart/2005/8/layout/process3"/>
    <dgm:cxn modelId="{DFF0F489-D328-4E82-84BC-7BE4224EC76E}" type="presOf" srcId="{5F9B0859-B78B-4B31-8608-C687EE329B0C}" destId="{9F93F3A5-82B7-4784-A9AD-336B4990394D}" srcOrd="0" destOrd="0" presId="urn:microsoft.com/office/officeart/2005/8/layout/process3"/>
    <dgm:cxn modelId="{23DC618E-31C3-46C1-9C9B-73962EF15B0D}" srcId="{FDEC67FE-D0EC-4749-B74B-D74FBDE21472}" destId="{1AF31E62-765C-4824-BFC8-63B2B5037595}" srcOrd="3" destOrd="0" parTransId="{FCE4BD34-4662-4D4F-B290-4B1C9613C1B1}" sibTransId="{286D89C9-88E2-45E4-8B5E-BDE1A43B841F}"/>
    <dgm:cxn modelId="{38C1FF96-F8BB-48F7-A324-A01AF967D854}" type="presOf" srcId="{DB5A793C-6972-4E5A-8EA6-661867E7AE8E}" destId="{3645C54D-EEAD-46E6-9BAA-04DD3652351E}" srcOrd="0" destOrd="0" presId="urn:microsoft.com/office/officeart/2005/8/layout/process3"/>
    <dgm:cxn modelId="{6C73D29F-8333-4E47-86DE-68A89F1B2677}" type="presOf" srcId="{D1F2EA5A-135B-42A5-843A-315453974F0F}" destId="{C96533F1-D0FB-4CD9-9259-551AF293AD65}" srcOrd="1" destOrd="0" presId="urn:microsoft.com/office/officeart/2005/8/layout/process3"/>
    <dgm:cxn modelId="{9F1F05A1-97E0-4BC1-994A-80A48056BFB2}" srcId="{DB5A793C-6972-4E5A-8EA6-661867E7AE8E}" destId="{4384C4B7-2C34-4990-A887-A5B599F7D8B4}" srcOrd="0" destOrd="0" parTransId="{FB8A6C06-437A-4B16-ACA4-FD68971835B1}" sibTransId="{CB5F8FE1-10EC-4AC8-9976-15B578DC8EC7}"/>
    <dgm:cxn modelId="{DF1482A9-24A9-493E-A81E-8D5753341505}" srcId="{D1F2EA5A-135B-42A5-843A-315453974F0F}" destId="{EE7FD0DF-7804-4FF0-B84F-ECF390F5BBA5}" srcOrd="0" destOrd="0" parTransId="{F8000FE9-ED2A-4FF7-A74B-071720C4A1A5}" sibTransId="{733DA9E4-C7D6-4C79-BA88-761C4C99CF73}"/>
    <dgm:cxn modelId="{7D4125AA-B312-448B-8735-BE4DCBD9E7EC}" type="presOf" srcId="{23752890-493C-48D2-81BD-227347B8E7C2}" destId="{221005D9-A843-451F-8A98-37FDD777D8FE}" srcOrd="0" destOrd="0" presId="urn:microsoft.com/office/officeart/2005/8/layout/process3"/>
    <dgm:cxn modelId="{DF67C3C2-898B-422E-9610-2874A5AE3898}" type="presOf" srcId="{131A7A9E-659C-4BEA-9584-811B156EDA48}" destId="{5BA6C6F1-B1A6-4AF6-A054-BB4042F27CC8}" srcOrd="0" destOrd="0" presId="urn:microsoft.com/office/officeart/2005/8/layout/process3"/>
    <dgm:cxn modelId="{C79A15D4-133C-4CDA-8AC2-C6C3BA23CEC3}" srcId="{FDEC67FE-D0EC-4749-B74B-D74FBDE21472}" destId="{131A7A9E-659C-4BEA-9584-811B156EDA48}" srcOrd="0" destOrd="0" parTransId="{0D0D68A6-E86B-41F8-AE0C-F7CB4D2E3157}" sibTransId="{3F50C103-13C7-423E-9D39-23D34A0CC63C}"/>
    <dgm:cxn modelId="{F432830E-393A-4278-A946-93F5E65C289D}" type="presParOf" srcId="{B8AA9B4E-55CE-403A-81AB-CC03B132265C}" destId="{98E2C904-B475-4C49-A305-C550F7F9B264}" srcOrd="0" destOrd="0" presId="urn:microsoft.com/office/officeart/2005/8/layout/process3"/>
    <dgm:cxn modelId="{837E52C8-5370-4FD3-8996-38B7E33F241B}" type="presParOf" srcId="{98E2C904-B475-4C49-A305-C550F7F9B264}" destId="{5BA6C6F1-B1A6-4AF6-A054-BB4042F27CC8}" srcOrd="0" destOrd="0" presId="urn:microsoft.com/office/officeart/2005/8/layout/process3"/>
    <dgm:cxn modelId="{E10FB3CC-96AA-4552-9475-4F80C4F44C8F}" type="presParOf" srcId="{98E2C904-B475-4C49-A305-C550F7F9B264}" destId="{8728C870-1E20-4967-9168-83F808948B0B}" srcOrd="1" destOrd="0" presId="urn:microsoft.com/office/officeart/2005/8/layout/process3"/>
    <dgm:cxn modelId="{BF7C7202-D453-4787-B67F-4AD6FB7AA95F}" type="presParOf" srcId="{98E2C904-B475-4C49-A305-C550F7F9B264}" destId="{D7E1E2CE-A95B-4DD2-99F2-A3EE40AC31F1}" srcOrd="2" destOrd="0" presId="urn:microsoft.com/office/officeart/2005/8/layout/process3"/>
    <dgm:cxn modelId="{3C70B227-5B30-48BF-A2B1-49ABE07C52E8}" type="presParOf" srcId="{B8AA9B4E-55CE-403A-81AB-CC03B132265C}" destId="{3B5A7A7D-1F33-4FDC-AA26-CA3A4606616A}" srcOrd="1" destOrd="0" presId="urn:microsoft.com/office/officeart/2005/8/layout/process3"/>
    <dgm:cxn modelId="{05CCCDC0-0990-4476-A853-CAB3833701D0}" type="presParOf" srcId="{3B5A7A7D-1F33-4FDC-AA26-CA3A4606616A}" destId="{96CF0EE7-7131-4F2F-BF1E-44F341E224F0}" srcOrd="0" destOrd="0" presId="urn:microsoft.com/office/officeart/2005/8/layout/process3"/>
    <dgm:cxn modelId="{0F9AC855-9045-42D2-975E-AB73F94CCDBC}" type="presParOf" srcId="{B8AA9B4E-55CE-403A-81AB-CC03B132265C}" destId="{A3A3F45E-62B2-403E-8D2E-0CBDF5B1CE42}" srcOrd="2" destOrd="0" presId="urn:microsoft.com/office/officeart/2005/8/layout/process3"/>
    <dgm:cxn modelId="{D79227F1-B36B-443C-8F90-D1D78A0F5EAA}" type="presParOf" srcId="{A3A3F45E-62B2-403E-8D2E-0CBDF5B1CE42}" destId="{3645C54D-EEAD-46E6-9BAA-04DD3652351E}" srcOrd="0" destOrd="0" presId="urn:microsoft.com/office/officeart/2005/8/layout/process3"/>
    <dgm:cxn modelId="{73FB66C7-E896-4BAD-964C-1647F9E8BC62}" type="presParOf" srcId="{A3A3F45E-62B2-403E-8D2E-0CBDF5B1CE42}" destId="{C36713F7-CAAD-4DEC-ABB4-49CF00F5FE5C}" srcOrd="1" destOrd="0" presId="urn:microsoft.com/office/officeart/2005/8/layout/process3"/>
    <dgm:cxn modelId="{A4D5A91A-D5F1-4D57-BE8D-03905C1C3A57}" type="presParOf" srcId="{A3A3F45E-62B2-403E-8D2E-0CBDF5B1CE42}" destId="{751CDDF6-DA30-4925-AE3D-35B4F0D771D2}" srcOrd="2" destOrd="0" presId="urn:microsoft.com/office/officeart/2005/8/layout/process3"/>
    <dgm:cxn modelId="{541E063D-5706-4F94-933C-AA8DF112684A}" type="presParOf" srcId="{B8AA9B4E-55CE-403A-81AB-CC03B132265C}" destId="{221005D9-A843-451F-8A98-37FDD777D8FE}" srcOrd="3" destOrd="0" presId="urn:microsoft.com/office/officeart/2005/8/layout/process3"/>
    <dgm:cxn modelId="{B2B8EB11-8589-4122-BF52-1E76DD5CBD5D}" type="presParOf" srcId="{221005D9-A843-451F-8A98-37FDD777D8FE}" destId="{99EE2C40-B4A3-4BED-85F8-18B321C8D911}" srcOrd="0" destOrd="0" presId="urn:microsoft.com/office/officeart/2005/8/layout/process3"/>
    <dgm:cxn modelId="{C19F89A5-BC8A-4A1F-ABA4-110762D1C375}" type="presParOf" srcId="{B8AA9B4E-55CE-403A-81AB-CC03B132265C}" destId="{B3CBB2A2-7EBA-4948-BDD1-885A8F9979CB}" srcOrd="4" destOrd="0" presId="urn:microsoft.com/office/officeart/2005/8/layout/process3"/>
    <dgm:cxn modelId="{25EB998C-62C0-45EC-ABDE-FFB8BAE91AC2}" type="presParOf" srcId="{B3CBB2A2-7EBA-4948-BDD1-885A8F9979CB}" destId="{8919415A-A338-4D69-9780-AF9EB7C99005}" srcOrd="0" destOrd="0" presId="urn:microsoft.com/office/officeart/2005/8/layout/process3"/>
    <dgm:cxn modelId="{5FC9421F-9F50-4337-9855-FECEAC2A516D}" type="presParOf" srcId="{B3CBB2A2-7EBA-4948-BDD1-885A8F9979CB}" destId="{C96533F1-D0FB-4CD9-9259-551AF293AD65}" srcOrd="1" destOrd="0" presId="urn:microsoft.com/office/officeart/2005/8/layout/process3"/>
    <dgm:cxn modelId="{58D3A192-EE12-4DA5-B382-A1A1EEDC8628}" type="presParOf" srcId="{B3CBB2A2-7EBA-4948-BDD1-885A8F9979CB}" destId="{9CA4F844-2E49-4AFB-BA2E-28DABAE4DCBE}" srcOrd="2" destOrd="0" presId="urn:microsoft.com/office/officeart/2005/8/layout/process3"/>
    <dgm:cxn modelId="{191E6134-7885-40AB-83C8-63D874A01ECF}" type="presParOf" srcId="{B8AA9B4E-55CE-403A-81AB-CC03B132265C}" destId="{B1A42494-E8A3-49BE-8114-125E4CA6CDDC}" srcOrd="5" destOrd="0" presId="urn:microsoft.com/office/officeart/2005/8/layout/process3"/>
    <dgm:cxn modelId="{33E38999-337E-47D2-B27B-3BAC833B8D87}" type="presParOf" srcId="{B1A42494-E8A3-49BE-8114-125E4CA6CDDC}" destId="{237F6F7C-E30B-47E2-9798-FFA1E4817566}" srcOrd="0" destOrd="0" presId="urn:microsoft.com/office/officeart/2005/8/layout/process3"/>
    <dgm:cxn modelId="{B753DDB3-B7F1-49F7-A522-DD0D132667BA}" type="presParOf" srcId="{B8AA9B4E-55CE-403A-81AB-CC03B132265C}" destId="{F5EA1BC5-0BCF-4C0F-92F7-BC0522086372}" srcOrd="6" destOrd="0" presId="urn:microsoft.com/office/officeart/2005/8/layout/process3"/>
    <dgm:cxn modelId="{5BE0AD27-D83F-4936-9334-288CDE54CEEF}" type="presParOf" srcId="{F5EA1BC5-0BCF-4C0F-92F7-BC0522086372}" destId="{2D170CE0-4EC7-4D71-BD3A-1CCAC137B2D6}" srcOrd="0" destOrd="0" presId="urn:microsoft.com/office/officeart/2005/8/layout/process3"/>
    <dgm:cxn modelId="{AB191DDA-8E11-4155-8DEB-CC19469E4B86}" type="presParOf" srcId="{F5EA1BC5-0BCF-4C0F-92F7-BC0522086372}" destId="{423B88DA-79CB-4D39-908F-9D072A241DB4}" srcOrd="1" destOrd="0" presId="urn:microsoft.com/office/officeart/2005/8/layout/process3"/>
    <dgm:cxn modelId="{716D15B7-F2AD-47E2-B261-74E99589D672}" type="presParOf" srcId="{F5EA1BC5-0BCF-4C0F-92F7-BC0522086372}" destId="{9F93F3A5-82B7-4784-A9AD-336B4990394D}"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28C870-1E20-4967-9168-83F808948B0B}">
      <dsp:nvSpPr>
        <dsp:cNvPr id="0" name=""/>
        <dsp:cNvSpPr/>
      </dsp:nvSpPr>
      <dsp:spPr>
        <a:xfrm>
          <a:off x="263302" y="789398"/>
          <a:ext cx="1420770" cy="782830"/>
        </a:xfrm>
        <a:prstGeom prst="roundRect">
          <a:avLst>
            <a:gd name="adj" fmla="val 10000"/>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49530" numCol="1" spcCol="1270" anchor="t" anchorCtr="0">
          <a:noAutofit/>
        </a:bodyPr>
        <a:lstStyle/>
        <a:p>
          <a:pPr marL="0" lvl="0" indent="0" algn="l" defTabSz="577850">
            <a:lnSpc>
              <a:spcPct val="90000"/>
            </a:lnSpc>
            <a:spcBef>
              <a:spcPct val="0"/>
            </a:spcBef>
            <a:spcAft>
              <a:spcPct val="35000"/>
            </a:spcAft>
            <a:buNone/>
          </a:pPr>
          <a:r>
            <a:rPr lang="tr-TR" sz="1300" b="1" kern="1200" dirty="0" err="1"/>
            <a:t>Inception</a:t>
          </a:r>
          <a:r>
            <a:rPr lang="tr-TR" sz="1300" b="1" kern="1200" dirty="0"/>
            <a:t> (2007)</a:t>
          </a:r>
        </a:p>
      </dsp:txBody>
      <dsp:txXfrm>
        <a:off x="263302" y="789398"/>
        <a:ext cx="1420770" cy="521887"/>
      </dsp:txXfrm>
    </dsp:sp>
    <dsp:sp modelId="{D7E1E2CE-A95B-4DD2-99F2-A3EE40AC31F1}">
      <dsp:nvSpPr>
        <dsp:cNvPr id="0" name=""/>
        <dsp:cNvSpPr/>
      </dsp:nvSpPr>
      <dsp:spPr>
        <a:xfrm>
          <a:off x="0" y="1799995"/>
          <a:ext cx="1895137" cy="287999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b="0" i="0" kern="1200" dirty="0"/>
            <a:t>Godot Engine was created by Juan '</a:t>
          </a:r>
          <a:r>
            <a:rPr lang="en-US" sz="1300" b="0" i="0" kern="1200" dirty="0" err="1"/>
            <a:t>reduz</a:t>
          </a:r>
          <a:r>
            <a:rPr lang="en-US" sz="1300" b="0" i="0" kern="1200" dirty="0"/>
            <a:t>' </a:t>
          </a:r>
          <a:r>
            <a:rPr lang="en-US" sz="1300" b="0" i="0" kern="1200" dirty="0" err="1"/>
            <a:t>Linietsky</a:t>
          </a:r>
          <a:r>
            <a:rPr lang="en-US" sz="1300" b="0" i="0" kern="1200" dirty="0"/>
            <a:t>, an experienced game developer, and several collaborators. It started as a side project while </a:t>
          </a:r>
          <a:r>
            <a:rPr lang="en-US" sz="1300" b="0" i="0" kern="1200" dirty="0" err="1"/>
            <a:t>Linietsky</a:t>
          </a:r>
          <a:r>
            <a:rPr lang="en-US" sz="1300" b="0" i="0" kern="1200" dirty="0"/>
            <a:t> was working on other game development tools. The engine was initially a closed-source project.</a:t>
          </a:r>
          <a:endParaRPr lang="tr-TR" sz="1300" kern="1200" dirty="0"/>
        </a:p>
      </dsp:txBody>
      <dsp:txXfrm>
        <a:off x="55507" y="1855502"/>
        <a:ext cx="1784123" cy="2768983"/>
      </dsp:txXfrm>
    </dsp:sp>
    <dsp:sp modelId="{3B5A7A7D-1F33-4FDC-AA26-CA3A4606616A}">
      <dsp:nvSpPr>
        <dsp:cNvPr id="0" name=""/>
        <dsp:cNvSpPr/>
      </dsp:nvSpPr>
      <dsp:spPr>
        <a:xfrm>
          <a:off x="1947126" y="873476"/>
          <a:ext cx="557674" cy="3537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tr-TR" sz="1000" kern="1200"/>
        </a:p>
      </dsp:txBody>
      <dsp:txXfrm>
        <a:off x="1947126" y="944222"/>
        <a:ext cx="451555" cy="212238"/>
      </dsp:txXfrm>
    </dsp:sp>
    <dsp:sp modelId="{C36713F7-CAAD-4DEC-ABB4-49CF00F5FE5C}">
      <dsp:nvSpPr>
        <dsp:cNvPr id="0" name=""/>
        <dsp:cNvSpPr/>
      </dsp:nvSpPr>
      <dsp:spPr>
        <a:xfrm>
          <a:off x="2736289" y="789398"/>
          <a:ext cx="1420770" cy="782830"/>
        </a:xfrm>
        <a:prstGeom prst="roundRect">
          <a:avLst>
            <a:gd name="adj" fmla="val 10000"/>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49530" numCol="1" spcCol="1270" anchor="t" anchorCtr="0">
          <a:noAutofit/>
        </a:bodyPr>
        <a:lstStyle/>
        <a:p>
          <a:pPr marL="0" lvl="0" indent="0" algn="l" defTabSz="577850">
            <a:lnSpc>
              <a:spcPct val="90000"/>
            </a:lnSpc>
            <a:spcBef>
              <a:spcPct val="0"/>
            </a:spcBef>
            <a:spcAft>
              <a:spcPct val="35000"/>
            </a:spcAft>
            <a:buNone/>
          </a:pPr>
          <a:r>
            <a:rPr lang="tr-TR" sz="1300" b="1" i="0" kern="1200" dirty="0"/>
            <a:t>Open </a:t>
          </a:r>
          <a:r>
            <a:rPr lang="tr-TR" sz="1300" b="1" i="0" kern="1200" dirty="0" err="1"/>
            <a:t>Sourcing</a:t>
          </a:r>
          <a:r>
            <a:rPr lang="tr-TR" sz="1300" b="1" i="0" kern="1200" dirty="0"/>
            <a:t> (2014)</a:t>
          </a:r>
          <a:endParaRPr lang="tr-TR" sz="1300" kern="1200" dirty="0"/>
        </a:p>
      </dsp:txBody>
      <dsp:txXfrm>
        <a:off x="2736289" y="789398"/>
        <a:ext cx="1420770" cy="521887"/>
      </dsp:txXfrm>
    </dsp:sp>
    <dsp:sp modelId="{751CDDF6-DA30-4925-AE3D-35B4F0D771D2}">
      <dsp:nvSpPr>
        <dsp:cNvPr id="0" name=""/>
        <dsp:cNvSpPr/>
      </dsp:nvSpPr>
      <dsp:spPr>
        <a:xfrm>
          <a:off x="2502429" y="1799995"/>
          <a:ext cx="1895137" cy="287999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b="0" i="0" kern="1200" dirty="0"/>
            <a:t>In 2014, the decision was made to open-source Godot under the MIT license. This move was pivotal in the engine's development, as it allowed a broader community of developers to contribute to its improvement.</a:t>
          </a:r>
          <a:endParaRPr lang="tr-TR" sz="1300" kern="1200" dirty="0"/>
        </a:p>
      </dsp:txBody>
      <dsp:txXfrm>
        <a:off x="2557936" y="1855502"/>
        <a:ext cx="1784123" cy="2768983"/>
      </dsp:txXfrm>
    </dsp:sp>
    <dsp:sp modelId="{221005D9-A843-451F-8A98-37FDD777D8FE}">
      <dsp:nvSpPr>
        <dsp:cNvPr id="0" name=""/>
        <dsp:cNvSpPr/>
      </dsp:nvSpPr>
      <dsp:spPr>
        <a:xfrm>
          <a:off x="4433703" y="873476"/>
          <a:ext cx="586484" cy="3537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tr-TR" sz="1000" kern="1200"/>
        </a:p>
      </dsp:txBody>
      <dsp:txXfrm>
        <a:off x="4433703" y="944222"/>
        <a:ext cx="480365" cy="212238"/>
      </dsp:txXfrm>
    </dsp:sp>
    <dsp:sp modelId="{C96533F1-D0FB-4CD9-9259-551AF293AD65}">
      <dsp:nvSpPr>
        <dsp:cNvPr id="0" name=""/>
        <dsp:cNvSpPr/>
      </dsp:nvSpPr>
      <dsp:spPr>
        <a:xfrm>
          <a:off x="5263634" y="789398"/>
          <a:ext cx="1420770" cy="782830"/>
        </a:xfrm>
        <a:prstGeom prst="roundRect">
          <a:avLst>
            <a:gd name="adj" fmla="val 10000"/>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49530" numCol="1" spcCol="1270" anchor="t" anchorCtr="0">
          <a:noAutofit/>
        </a:bodyPr>
        <a:lstStyle/>
        <a:p>
          <a:pPr marL="0" lvl="0" indent="0" algn="l" defTabSz="577850">
            <a:lnSpc>
              <a:spcPct val="90000"/>
            </a:lnSpc>
            <a:spcBef>
              <a:spcPct val="0"/>
            </a:spcBef>
            <a:spcAft>
              <a:spcPct val="35000"/>
            </a:spcAft>
            <a:buNone/>
          </a:pPr>
          <a:r>
            <a:rPr lang="tr-TR" sz="1300" b="1" i="0" kern="1200" dirty="0" err="1"/>
            <a:t>Godot</a:t>
          </a:r>
          <a:r>
            <a:rPr lang="tr-TR" sz="1300" b="1" i="0" kern="1200" dirty="0"/>
            <a:t> 1.0 (2014)</a:t>
          </a:r>
          <a:endParaRPr lang="tr-TR" sz="1300" kern="1200" dirty="0"/>
        </a:p>
      </dsp:txBody>
      <dsp:txXfrm>
        <a:off x="5263634" y="789398"/>
        <a:ext cx="1420770" cy="521887"/>
      </dsp:txXfrm>
    </dsp:sp>
    <dsp:sp modelId="{9CA4F844-2E49-4AFB-BA2E-28DABAE4DCBE}">
      <dsp:nvSpPr>
        <dsp:cNvPr id="0" name=""/>
        <dsp:cNvSpPr/>
      </dsp:nvSpPr>
      <dsp:spPr>
        <a:xfrm>
          <a:off x="5021917" y="1799995"/>
          <a:ext cx="1895137" cy="287999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b="0" i="0" kern="1200" dirty="0"/>
            <a:t>The first official release, Godot 1.0, marked the beginning of the engine's open-source journey. It featured a built-in script editor, scene system, and support for 2D and limited 3D graphics.</a:t>
          </a:r>
          <a:endParaRPr lang="tr-TR" sz="1300" kern="1200" dirty="0"/>
        </a:p>
      </dsp:txBody>
      <dsp:txXfrm>
        <a:off x="5077424" y="1855502"/>
        <a:ext cx="1784123" cy="2768983"/>
      </dsp:txXfrm>
    </dsp:sp>
    <dsp:sp modelId="{B1A42494-E8A3-49BE-8114-125E4CA6CDDC}">
      <dsp:nvSpPr>
        <dsp:cNvPr id="0" name=""/>
        <dsp:cNvSpPr/>
      </dsp:nvSpPr>
      <dsp:spPr>
        <a:xfrm rot="21598656">
          <a:off x="6967211" y="872971"/>
          <a:ext cx="599549" cy="3537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tr-TR" sz="1000" kern="1200"/>
        </a:p>
      </dsp:txBody>
      <dsp:txXfrm>
        <a:off x="6967211" y="943738"/>
        <a:ext cx="493430" cy="212238"/>
      </dsp:txXfrm>
    </dsp:sp>
    <dsp:sp modelId="{423B88DA-79CB-4D39-908F-9D072A241DB4}">
      <dsp:nvSpPr>
        <dsp:cNvPr id="0" name=""/>
        <dsp:cNvSpPr/>
      </dsp:nvSpPr>
      <dsp:spPr>
        <a:xfrm>
          <a:off x="7815630" y="788401"/>
          <a:ext cx="1420770" cy="782830"/>
        </a:xfrm>
        <a:prstGeom prst="roundRect">
          <a:avLst>
            <a:gd name="adj" fmla="val 10000"/>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49530" numCol="1" spcCol="1270" anchor="t" anchorCtr="0">
          <a:noAutofit/>
        </a:bodyPr>
        <a:lstStyle/>
        <a:p>
          <a:pPr marL="0" lvl="0" indent="0" algn="l" defTabSz="577850">
            <a:lnSpc>
              <a:spcPct val="90000"/>
            </a:lnSpc>
            <a:spcBef>
              <a:spcPct val="0"/>
            </a:spcBef>
            <a:spcAft>
              <a:spcPct val="35000"/>
            </a:spcAft>
            <a:buNone/>
          </a:pPr>
          <a:r>
            <a:rPr lang="tr-TR" sz="1300" b="1" i="0" kern="1200"/>
            <a:t>Godot 2.0 (2016)</a:t>
          </a:r>
          <a:endParaRPr lang="tr-TR" sz="1300" kern="1200" dirty="0"/>
        </a:p>
      </dsp:txBody>
      <dsp:txXfrm>
        <a:off x="7815630" y="788401"/>
        <a:ext cx="1420770" cy="521887"/>
      </dsp:txXfrm>
    </dsp:sp>
    <dsp:sp modelId="{9F93F3A5-82B7-4784-A9AD-336B4990394D}">
      <dsp:nvSpPr>
        <dsp:cNvPr id="0" name=""/>
        <dsp:cNvSpPr/>
      </dsp:nvSpPr>
      <dsp:spPr>
        <a:xfrm>
          <a:off x="7541406" y="1799995"/>
          <a:ext cx="1895137" cy="287999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b="0" i="0" kern="1200"/>
            <a:t>The release of Godot 2.0 brought significant improvements, including a revamped animation system, 3D enhancements, and new features for game developers.</a:t>
          </a:r>
          <a:endParaRPr lang="tr-TR" sz="1300" kern="1200" dirty="0"/>
        </a:p>
      </dsp:txBody>
      <dsp:txXfrm>
        <a:off x="7596913" y="1855502"/>
        <a:ext cx="1784123" cy="276898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28C870-1E20-4967-9168-83F808948B0B}">
      <dsp:nvSpPr>
        <dsp:cNvPr id="0" name=""/>
        <dsp:cNvSpPr/>
      </dsp:nvSpPr>
      <dsp:spPr>
        <a:xfrm>
          <a:off x="263302" y="1113741"/>
          <a:ext cx="1420770" cy="782830"/>
        </a:xfrm>
        <a:prstGeom prst="roundRect">
          <a:avLst>
            <a:gd name="adj" fmla="val 10000"/>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49530" numCol="1" spcCol="1270" anchor="t" anchorCtr="0">
          <a:noAutofit/>
        </a:bodyPr>
        <a:lstStyle/>
        <a:p>
          <a:pPr marL="0" lvl="0" indent="0" algn="l" defTabSz="577850">
            <a:lnSpc>
              <a:spcPct val="90000"/>
            </a:lnSpc>
            <a:spcBef>
              <a:spcPct val="0"/>
            </a:spcBef>
            <a:spcAft>
              <a:spcPct val="35000"/>
            </a:spcAft>
            <a:buNone/>
          </a:pPr>
          <a:r>
            <a:rPr lang="tr-TR" sz="1300" b="1" i="0" kern="1200" dirty="0" err="1"/>
            <a:t>Godot</a:t>
          </a:r>
          <a:r>
            <a:rPr lang="tr-TR" sz="1300" b="1" i="0" kern="1200" dirty="0"/>
            <a:t> 3.0 (2018)</a:t>
          </a:r>
          <a:endParaRPr lang="tr-TR" sz="1300" b="1" kern="1200" dirty="0"/>
        </a:p>
      </dsp:txBody>
      <dsp:txXfrm>
        <a:off x="263302" y="1113741"/>
        <a:ext cx="1420770" cy="521887"/>
      </dsp:txXfrm>
    </dsp:sp>
    <dsp:sp modelId="{D7E1E2CE-A95B-4DD2-99F2-A3EE40AC31F1}">
      <dsp:nvSpPr>
        <dsp:cNvPr id="0" name=""/>
        <dsp:cNvSpPr/>
      </dsp:nvSpPr>
      <dsp:spPr>
        <a:xfrm>
          <a:off x="0" y="2029532"/>
          <a:ext cx="1895137" cy="233142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b="0" i="0" kern="1200" dirty="0"/>
            <a:t>Godot 3.0 was a major milestone in the engine's development. It introduced a brand-new 3D renderer, improved 2D capabilities, a new visual scripting system, and support for various platforms.</a:t>
          </a:r>
          <a:endParaRPr lang="tr-TR" sz="1300" kern="1200" dirty="0"/>
        </a:p>
      </dsp:txBody>
      <dsp:txXfrm>
        <a:off x="55507" y="2085039"/>
        <a:ext cx="1784123" cy="2220412"/>
      </dsp:txXfrm>
    </dsp:sp>
    <dsp:sp modelId="{3B5A7A7D-1F33-4FDC-AA26-CA3A4606616A}">
      <dsp:nvSpPr>
        <dsp:cNvPr id="0" name=""/>
        <dsp:cNvSpPr/>
      </dsp:nvSpPr>
      <dsp:spPr>
        <a:xfrm>
          <a:off x="1947126" y="1197819"/>
          <a:ext cx="557674" cy="3537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tr-TR" sz="1000" kern="1200"/>
        </a:p>
      </dsp:txBody>
      <dsp:txXfrm>
        <a:off x="1947126" y="1268565"/>
        <a:ext cx="451555" cy="212238"/>
      </dsp:txXfrm>
    </dsp:sp>
    <dsp:sp modelId="{C36713F7-CAAD-4DEC-ABB4-49CF00F5FE5C}">
      <dsp:nvSpPr>
        <dsp:cNvPr id="0" name=""/>
        <dsp:cNvSpPr/>
      </dsp:nvSpPr>
      <dsp:spPr>
        <a:xfrm>
          <a:off x="2736289" y="1113741"/>
          <a:ext cx="1420770" cy="782830"/>
        </a:xfrm>
        <a:prstGeom prst="roundRect">
          <a:avLst>
            <a:gd name="adj" fmla="val 10000"/>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49530" numCol="1" spcCol="1270" anchor="t" anchorCtr="0">
          <a:noAutofit/>
        </a:bodyPr>
        <a:lstStyle/>
        <a:p>
          <a:pPr marL="0" lvl="0" indent="0" algn="l" defTabSz="577850">
            <a:lnSpc>
              <a:spcPct val="90000"/>
            </a:lnSpc>
            <a:spcBef>
              <a:spcPct val="0"/>
            </a:spcBef>
            <a:spcAft>
              <a:spcPct val="35000"/>
            </a:spcAft>
            <a:buNone/>
          </a:pPr>
          <a:r>
            <a:rPr lang="en-US" sz="1300" b="1" i="0" kern="1200" dirty="0"/>
            <a:t>Godot 3.1 and 3.2 (2019-2020)</a:t>
          </a:r>
          <a:endParaRPr lang="tr-TR" sz="1300" kern="1200" dirty="0"/>
        </a:p>
      </dsp:txBody>
      <dsp:txXfrm>
        <a:off x="2736289" y="1113741"/>
        <a:ext cx="1420770" cy="521887"/>
      </dsp:txXfrm>
    </dsp:sp>
    <dsp:sp modelId="{751CDDF6-DA30-4925-AE3D-35B4F0D771D2}">
      <dsp:nvSpPr>
        <dsp:cNvPr id="0" name=""/>
        <dsp:cNvSpPr/>
      </dsp:nvSpPr>
      <dsp:spPr>
        <a:xfrm>
          <a:off x="2502429" y="2029532"/>
          <a:ext cx="1895137" cy="233142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b="0" i="0" kern="1200" dirty="0"/>
            <a:t>These releases focused on improving the engine's stability, performance, and usability. They introduced a wide range of new features and refinements.</a:t>
          </a:r>
          <a:endParaRPr lang="tr-TR" sz="1300" kern="1200" dirty="0"/>
        </a:p>
      </dsp:txBody>
      <dsp:txXfrm>
        <a:off x="2557936" y="2085039"/>
        <a:ext cx="1784123" cy="2220412"/>
      </dsp:txXfrm>
    </dsp:sp>
    <dsp:sp modelId="{221005D9-A843-451F-8A98-37FDD777D8FE}">
      <dsp:nvSpPr>
        <dsp:cNvPr id="0" name=""/>
        <dsp:cNvSpPr/>
      </dsp:nvSpPr>
      <dsp:spPr>
        <a:xfrm>
          <a:off x="4433703" y="1197819"/>
          <a:ext cx="586484" cy="3537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tr-TR" sz="1000" kern="1200"/>
        </a:p>
      </dsp:txBody>
      <dsp:txXfrm>
        <a:off x="4433703" y="1268565"/>
        <a:ext cx="480365" cy="212238"/>
      </dsp:txXfrm>
    </dsp:sp>
    <dsp:sp modelId="{C96533F1-D0FB-4CD9-9259-551AF293AD65}">
      <dsp:nvSpPr>
        <dsp:cNvPr id="0" name=""/>
        <dsp:cNvSpPr/>
      </dsp:nvSpPr>
      <dsp:spPr>
        <a:xfrm>
          <a:off x="5263634" y="1113741"/>
          <a:ext cx="1420770" cy="782830"/>
        </a:xfrm>
        <a:prstGeom prst="roundRect">
          <a:avLst>
            <a:gd name="adj" fmla="val 10000"/>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49530" numCol="1" spcCol="1270" anchor="t" anchorCtr="0">
          <a:noAutofit/>
        </a:bodyPr>
        <a:lstStyle/>
        <a:p>
          <a:pPr marL="0" lvl="0" indent="0" algn="l" defTabSz="577850">
            <a:lnSpc>
              <a:spcPct val="90000"/>
            </a:lnSpc>
            <a:spcBef>
              <a:spcPct val="0"/>
            </a:spcBef>
            <a:spcAft>
              <a:spcPct val="35000"/>
            </a:spcAft>
            <a:buNone/>
          </a:pPr>
          <a:r>
            <a:rPr lang="tr-TR" sz="1300" b="1" i="0" kern="1200" dirty="0" err="1"/>
            <a:t>Godot</a:t>
          </a:r>
          <a:r>
            <a:rPr lang="tr-TR" sz="1300" b="1" i="0" kern="1200" dirty="0"/>
            <a:t> 3.2.3 (2021)</a:t>
          </a:r>
          <a:endParaRPr lang="tr-TR" sz="1300" kern="1200" dirty="0"/>
        </a:p>
      </dsp:txBody>
      <dsp:txXfrm>
        <a:off x="5263634" y="1113741"/>
        <a:ext cx="1420770" cy="521887"/>
      </dsp:txXfrm>
    </dsp:sp>
    <dsp:sp modelId="{9CA4F844-2E49-4AFB-BA2E-28DABAE4DCBE}">
      <dsp:nvSpPr>
        <dsp:cNvPr id="0" name=""/>
        <dsp:cNvSpPr/>
      </dsp:nvSpPr>
      <dsp:spPr>
        <a:xfrm>
          <a:off x="5021917" y="2029532"/>
          <a:ext cx="1895137" cy="233142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b="0" i="0" kern="1200" dirty="0"/>
            <a:t>This version was notable for its enhanced HTML5 export capabilities, improved C# support, and many other improvements and bug fixes.</a:t>
          </a:r>
          <a:endParaRPr lang="tr-TR" sz="1300" kern="1200" dirty="0"/>
        </a:p>
      </dsp:txBody>
      <dsp:txXfrm>
        <a:off x="5077424" y="2085039"/>
        <a:ext cx="1784123" cy="2220412"/>
      </dsp:txXfrm>
    </dsp:sp>
    <dsp:sp modelId="{B1A42494-E8A3-49BE-8114-125E4CA6CDDC}">
      <dsp:nvSpPr>
        <dsp:cNvPr id="0" name=""/>
        <dsp:cNvSpPr/>
      </dsp:nvSpPr>
      <dsp:spPr>
        <a:xfrm rot="21598656">
          <a:off x="6967211" y="1197314"/>
          <a:ext cx="599549" cy="3537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tr-TR" sz="1000" kern="1200"/>
        </a:p>
      </dsp:txBody>
      <dsp:txXfrm>
        <a:off x="6967211" y="1268081"/>
        <a:ext cx="493430" cy="212238"/>
      </dsp:txXfrm>
    </dsp:sp>
    <dsp:sp modelId="{423B88DA-79CB-4D39-908F-9D072A241DB4}">
      <dsp:nvSpPr>
        <dsp:cNvPr id="0" name=""/>
        <dsp:cNvSpPr/>
      </dsp:nvSpPr>
      <dsp:spPr>
        <a:xfrm>
          <a:off x="7815630" y="1112743"/>
          <a:ext cx="1420770" cy="782830"/>
        </a:xfrm>
        <a:prstGeom prst="roundRect">
          <a:avLst>
            <a:gd name="adj" fmla="val 10000"/>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49530" numCol="1" spcCol="1270" anchor="t" anchorCtr="0">
          <a:noAutofit/>
        </a:bodyPr>
        <a:lstStyle/>
        <a:p>
          <a:pPr marL="0" lvl="0" indent="0" algn="l" defTabSz="577850">
            <a:lnSpc>
              <a:spcPct val="90000"/>
            </a:lnSpc>
            <a:spcBef>
              <a:spcPct val="0"/>
            </a:spcBef>
            <a:spcAft>
              <a:spcPct val="35000"/>
            </a:spcAft>
            <a:buNone/>
          </a:pPr>
          <a:r>
            <a:rPr lang="tr-TR" sz="1300" b="1" i="0" kern="1200" dirty="0" err="1"/>
            <a:t>Godot</a:t>
          </a:r>
          <a:r>
            <a:rPr lang="tr-TR" sz="1300" b="1" i="0" kern="1200" dirty="0"/>
            <a:t> 4.0 (</a:t>
          </a:r>
          <a:r>
            <a:rPr lang="tr-TR" sz="1300" b="1" i="0" kern="1200" dirty="0" err="1"/>
            <a:t>Ongoing</a:t>
          </a:r>
          <a:r>
            <a:rPr lang="tr-TR" sz="1300" b="1" i="0" kern="1200" dirty="0"/>
            <a:t>)</a:t>
          </a:r>
          <a:endParaRPr lang="tr-TR" sz="1300" kern="1200" dirty="0"/>
        </a:p>
      </dsp:txBody>
      <dsp:txXfrm>
        <a:off x="7815630" y="1112743"/>
        <a:ext cx="1420770" cy="521887"/>
      </dsp:txXfrm>
    </dsp:sp>
    <dsp:sp modelId="{9F93F3A5-82B7-4784-A9AD-336B4990394D}">
      <dsp:nvSpPr>
        <dsp:cNvPr id="0" name=""/>
        <dsp:cNvSpPr/>
      </dsp:nvSpPr>
      <dsp:spPr>
        <a:xfrm>
          <a:off x="7541406" y="2029532"/>
          <a:ext cx="1895137" cy="233142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b="0" i="0" kern="1200" dirty="0"/>
            <a:t>Godot 4.0 is a highly anticipated major update that aims to bring significant improvements to the engine's 2D and 3D capabilities, graphics rendering, and overall performance. </a:t>
          </a:r>
          <a:endParaRPr lang="tr-TR" sz="1300" kern="1200" dirty="0"/>
        </a:p>
      </dsp:txBody>
      <dsp:txXfrm>
        <a:off x="7596913" y="2085039"/>
        <a:ext cx="1784123" cy="2220412"/>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58C129-95AB-49E2-BA58-6A4D450C3004}" type="datetimeFigureOut">
              <a:rPr lang="tr-TR" smtClean="0"/>
              <a:t>28.10.2023</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17368E-FB13-4505-8C73-835B40564C45}" type="slidenum">
              <a:rPr lang="tr-TR" smtClean="0"/>
              <a:t>‹#›</a:t>
            </a:fld>
            <a:endParaRPr lang="tr-TR"/>
          </a:p>
        </p:txBody>
      </p:sp>
    </p:spTree>
    <p:extLst>
      <p:ext uri="{BB962C8B-B14F-4D97-AF65-F5344CB8AC3E}">
        <p14:creationId xmlns:p14="http://schemas.microsoft.com/office/powerpoint/2010/main" val="11904665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76D3A-52C0-4432-BBEF-F51556A1D2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r-TR"/>
          </a:p>
        </p:txBody>
      </p:sp>
      <p:sp>
        <p:nvSpPr>
          <p:cNvPr id="3" name="Subtitle 2">
            <a:extLst>
              <a:ext uri="{FF2B5EF4-FFF2-40B4-BE49-F238E27FC236}">
                <a16:creationId xmlns:a16="http://schemas.microsoft.com/office/drawing/2014/main" id="{C53A6712-9993-4E7C-A44B-3B65CA8B73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
        <p:nvSpPr>
          <p:cNvPr id="4" name="Date Placeholder 3">
            <a:extLst>
              <a:ext uri="{FF2B5EF4-FFF2-40B4-BE49-F238E27FC236}">
                <a16:creationId xmlns:a16="http://schemas.microsoft.com/office/drawing/2014/main" id="{D23555D1-9C6A-47A2-A4E9-B66FE314FBB1}"/>
              </a:ext>
            </a:extLst>
          </p:cNvPr>
          <p:cNvSpPr>
            <a:spLocks noGrp="1"/>
          </p:cNvSpPr>
          <p:nvPr>
            <p:ph type="dt" sz="half" idx="10"/>
          </p:nvPr>
        </p:nvSpPr>
        <p:spPr/>
        <p:txBody>
          <a:bodyPr/>
          <a:lstStyle/>
          <a:p>
            <a:fld id="{3A25B8AF-60A8-4546-8346-C430D25AFF0E}" type="datetimeFigureOut">
              <a:rPr lang="tr-TR" smtClean="0"/>
              <a:t>28.10.2023</a:t>
            </a:fld>
            <a:endParaRPr lang="tr-TR"/>
          </a:p>
        </p:txBody>
      </p:sp>
      <p:sp>
        <p:nvSpPr>
          <p:cNvPr id="5" name="Footer Placeholder 4">
            <a:extLst>
              <a:ext uri="{FF2B5EF4-FFF2-40B4-BE49-F238E27FC236}">
                <a16:creationId xmlns:a16="http://schemas.microsoft.com/office/drawing/2014/main" id="{9AF1C25C-390F-43F7-8404-DF430E1B909B}"/>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42D14AA8-6ED0-44B6-A1C8-C6D526D85826}"/>
              </a:ext>
            </a:extLst>
          </p:cNvPr>
          <p:cNvSpPr>
            <a:spLocks noGrp="1"/>
          </p:cNvSpPr>
          <p:nvPr>
            <p:ph type="sldNum" sz="quarter" idx="12"/>
          </p:nvPr>
        </p:nvSpPr>
        <p:spPr/>
        <p:txBody>
          <a:bodyPr/>
          <a:lstStyle/>
          <a:p>
            <a:fld id="{9A6D5E43-E5E0-4E26-96F1-772CE25D899B}" type="slidenum">
              <a:rPr lang="tr-TR" smtClean="0"/>
              <a:t>‹#›</a:t>
            </a:fld>
            <a:endParaRPr lang="tr-TR"/>
          </a:p>
        </p:txBody>
      </p:sp>
    </p:spTree>
    <p:extLst>
      <p:ext uri="{BB962C8B-B14F-4D97-AF65-F5344CB8AC3E}">
        <p14:creationId xmlns:p14="http://schemas.microsoft.com/office/powerpoint/2010/main" val="2774230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281C3-8414-42B9-8726-567743DEAA15}"/>
              </a:ext>
            </a:extLst>
          </p:cNvPr>
          <p:cNvSpPr>
            <a:spLocks noGrp="1"/>
          </p:cNvSpPr>
          <p:nvPr>
            <p:ph type="title"/>
          </p:nvPr>
        </p:nvSpPr>
        <p:spPr/>
        <p:txBody>
          <a:bodyPr/>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EEFBE486-0CAB-4617-975C-180DF6873CF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5874A9E9-C272-4337-8A7D-E9DA3BA17AB7}"/>
              </a:ext>
            </a:extLst>
          </p:cNvPr>
          <p:cNvSpPr>
            <a:spLocks noGrp="1"/>
          </p:cNvSpPr>
          <p:nvPr>
            <p:ph type="dt" sz="half" idx="10"/>
          </p:nvPr>
        </p:nvSpPr>
        <p:spPr/>
        <p:txBody>
          <a:bodyPr/>
          <a:lstStyle/>
          <a:p>
            <a:fld id="{3A25B8AF-60A8-4546-8346-C430D25AFF0E}" type="datetimeFigureOut">
              <a:rPr lang="tr-TR" smtClean="0"/>
              <a:t>28.10.2023</a:t>
            </a:fld>
            <a:endParaRPr lang="tr-TR"/>
          </a:p>
        </p:txBody>
      </p:sp>
      <p:sp>
        <p:nvSpPr>
          <p:cNvPr id="5" name="Footer Placeholder 4">
            <a:extLst>
              <a:ext uri="{FF2B5EF4-FFF2-40B4-BE49-F238E27FC236}">
                <a16:creationId xmlns:a16="http://schemas.microsoft.com/office/drawing/2014/main" id="{AE54F23F-412B-4ACC-870A-543EDDBA83E0}"/>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0D7D4E29-E662-46A9-966A-FE78BE8AD1C1}"/>
              </a:ext>
            </a:extLst>
          </p:cNvPr>
          <p:cNvSpPr>
            <a:spLocks noGrp="1"/>
          </p:cNvSpPr>
          <p:nvPr>
            <p:ph type="sldNum" sz="quarter" idx="12"/>
          </p:nvPr>
        </p:nvSpPr>
        <p:spPr/>
        <p:txBody>
          <a:bodyPr/>
          <a:lstStyle/>
          <a:p>
            <a:fld id="{9A6D5E43-E5E0-4E26-96F1-772CE25D899B}" type="slidenum">
              <a:rPr lang="tr-TR" smtClean="0"/>
              <a:t>‹#›</a:t>
            </a:fld>
            <a:endParaRPr lang="tr-TR"/>
          </a:p>
        </p:txBody>
      </p:sp>
    </p:spTree>
    <p:extLst>
      <p:ext uri="{BB962C8B-B14F-4D97-AF65-F5344CB8AC3E}">
        <p14:creationId xmlns:p14="http://schemas.microsoft.com/office/powerpoint/2010/main" val="1745190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E3D914-173C-43D3-B618-A9463279611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C26834F3-E772-4058-ACF1-9872636297B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C2BE512B-127D-416B-9B96-DF41BC6D2BAB}"/>
              </a:ext>
            </a:extLst>
          </p:cNvPr>
          <p:cNvSpPr>
            <a:spLocks noGrp="1"/>
          </p:cNvSpPr>
          <p:nvPr>
            <p:ph type="dt" sz="half" idx="10"/>
          </p:nvPr>
        </p:nvSpPr>
        <p:spPr/>
        <p:txBody>
          <a:bodyPr/>
          <a:lstStyle/>
          <a:p>
            <a:fld id="{3A25B8AF-60A8-4546-8346-C430D25AFF0E}" type="datetimeFigureOut">
              <a:rPr lang="tr-TR" smtClean="0"/>
              <a:t>28.10.2023</a:t>
            </a:fld>
            <a:endParaRPr lang="tr-TR"/>
          </a:p>
        </p:txBody>
      </p:sp>
      <p:sp>
        <p:nvSpPr>
          <p:cNvPr id="5" name="Footer Placeholder 4">
            <a:extLst>
              <a:ext uri="{FF2B5EF4-FFF2-40B4-BE49-F238E27FC236}">
                <a16:creationId xmlns:a16="http://schemas.microsoft.com/office/drawing/2014/main" id="{0C228DE1-7522-4125-95E8-32875B3C0236}"/>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D61400CB-905A-4DA6-942F-2248825E3D3F}"/>
              </a:ext>
            </a:extLst>
          </p:cNvPr>
          <p:cNvSpPr>
            <a:spLocks noGrp="1"/>
          </p:cNvSpPr>
          <p:nvPr>
            <p:ph type="sldNum" sz="quarter" idx="12"/>
          </p:nvPr>
        </p:nvSpPr>
        <p:spPr/>
        <p:txBody>
          <a:bodyPr/>
          <a:lstStyle/>
          <a:p>
            <a:fld id="{9A6D5E43-E5E0-4E26-96F1-772CE25D899B}" type="slidenum">
              <a:rPr lang="tr-TR" smtClean="0"/>
              <a:t>‹#›</a:t>
            </a:fld>
            <a:endParaRPr lang="tr-TR"/>
          </a:p>
        </p:txBody>
      </p:sp>
    </p:spTree>
    <p:extLst>
      <p:ext uri="{BB962C8B-B14F-4D97-AF65-F5344CB8AC3E}">
        <p14:creationId xmlns:p14="http://schemas.microsoft.com/office/powerpoint/2010/main" val="3406208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D8CBF-4F39-45F5-B15A-154E0A13999A}"/>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2F3BF90C-45CA-46FB-A4A3-C0C399B2CED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63EF4000-B104-4ED2-9C0F-1922C89910A2}"/>
              </a:ext>
            </a:extLst>
          </p:cNvPr>
          <p:cNvSpPr>
            <a:spLocks noGrp="1"/>
          </p:cNvSpPr>
          <p:nvPr>
            <p:ph type="dt" sz="half" idx="10"/>
          </p:nvPr>
        </p:nvSpPr>
        <p:spPr/>
        <p:txBody>
          <a:bodyPr/>
          <a:lstStyle/>
          <a:p>
            <a:fld id="{3A25B8AF-60A8-4546-8346-C430D25AFF0E}" type="datetimeFigureOut">
              <a:rPr lang="tr-TR" smtClean="0"/>
              <a:t>28.10.2023</a:t>
            </a:fld>
            <a:endParaRPr lang="tr-TR"/>
          </a:p>
        </p:txBody>
      </p:sp>
      <p:sp>
        <p:nvSpPr>
          <p:cNvPr id="5" name="Footer Placeholder 4">
            <a:extLst>
              <a:ext uri="{FF2B5EF4-FFF2-40B4-BE49-F238E27FC236}">
                <a16:creationId xmlns:a16="http://schemas.microsoft.com/office/drawing/2014/main" id="{32E76ED7-3F82-4039-80B5-36CE322B2B4E}"/>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8FEBC2AB-D25C-4878-BFD6-D3BE87EFAD0A}"/>
              </a:ext>
            </a:extLst>
          </p:cNvPr>
          <p:cNvSpPr>
            <a:spLocks noGrp="1"/>
          </p:cNvSpPr>
          <p:nvPr>
            <p:ph type="sldNum" sz="quarter" idx="12"/>
          </p:nvPr>
        </p:nvSpPr>
        <p:spPr/>
        <p:txBody>
          <a:bodyPr/>
          <a:lstStyle/>
          <a:p>
            <a:fld id="{9A6D5E43-E5E0-4E26-96F1-772CE25D899B}" type="slidenum">
              <a:rPr lang="tr-TR" smtClean="0"/>
              <a:t>‹#›</a:t>
            </a:fld>
            <a:endParaRPr lang="tr-TR"/>
          </a:p>
        </p:txBody>
      </p:sp>
    </p:spTree>
    <p:extLst>
      <p:ext uri="{BB962C8B-B14F-4D97-AF65-F5344CB8AC3E}">
        <p14:creationId xmlns:p14="http://schemas.microsoft.com/office/powerpoint/2010/main" val="820770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C03AC-8A3B-433A-B144-1F0E65FE00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r-TR"/>
          </a:p>
        </p:txBody>
      </p:sp>
      <p:sp>
        <p:nvSpPr>
          <p:cNvPr id="3" name="Text Placeholder 2">
            <a:extLst>
              <a:ext uri="{FF2B5EF4-FFF2-40B4-BE49-F238E27FC236}">
                <a16:creationId xmlns:a16="http://schemas.microsoft.com/office/drawing/2014/main" id="{6CB3C6C7-3691-4248-A220-7605DF4041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9205E68-319A-4376-A83E-00593B53F84D}"/>
              </a:ext>
            </a:extLst>
          </p:cNvPr>
          <p:cNvSpPr>
            <a:spLocks noGrp="1"/>
          </p:cNvSpPr>
          <p:nvPr>
            <p:ph type="dt" sz="half" idx="10"/>
          </p:nvPr>
        </p:nvSpPr>
        <p:spPr/>
        <p:txBody>
          <a:bodyPr/>
          <a:lstStyle/>
          <a:p>
            <a:fld id="{3A25B8AF-60A8-4546-8346-C430D25AFF0E}" type="datetimeFigureOut">
              <a:rPr lang="tr-TR" smtClean="0"/>
              <a:t>28.10.2023</a:t>
            </a:fld>
            <a:endParaRPr lang="tr-TR"/>
          </a:p>
        </p:txBody>
      </p:sp>
      <p:sp>
        <p:nvSpPr>
          <p:cNvPr id="5" name="Footer Placeholder 4">
            <a:extLst>
              <a:ext uri="{FF2B5EF4-FFF2-40B4-BE49-F238E27FC236}">
                <a16:creationId xmlns:a16="http://schemas.microsoft.com/office/drawing/2014/main" id="{863AF5BA-DC1E-4132-B76F-41958083C078}"/>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2C267CFD-A8AF-4B10-9385-B7DC21ED0BA7}"/>
              </a:ext>
            </a:extLst>
          </p:cNvPr>
          <p:cNvSpPr>
            <a:spLocks noGrp="1"/>
          </p:cNvSpPr>
          <p:nvPr>
            <p:ph type="sldNum" sz="quarter" idx="12"/>
          </p:nvPr>
        </p:nvSpPr>
        <p:spPr/>
        <p:txBody>
          <a:bodyPr/>
          <a:lstStyle/>
          <a:p>
            <a:fld id="{9A6D5E43-E5E0-4E26-96F1-772CE25D899B}" type="slidenum">
              <a:rPr lang="tr-TR" smtClean="0"/>
              <a:t>‹#›</a:t>
            </a:fld>
            <a:endParaRPr lang="tr-TR"/>
          </a:p>
        </p:txBody>
      </p:sp>
    </p:spTree>
    <p:extLst>
      <p:ext uri="{BB962C8B-B14F-4D97-AF65-F5344CB8AC3E}">
        <p14:creationId xmlns:p14="http://schemas.microsoft.com/office/powerpoint/2010/main" val="1346682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909A5-CAFD-4251-B27D-69F2A9823ABA}"/>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3E6448AF-280B-40B0-A0BE-9A8BA1B3E88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a:extLst>
              <a:ext uri="{FF2B5EF4-FFF2-40B4-BE49-F238E27FC236}">
                <a16:creationId xmlns:a16="http://schemas.microsoft.com/office/drawing/2014/main" id="{EC29CBA4-8196-4AD1-9433-901E6A8C3CC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Date Placeholder 4">
            <a:extLst>
              <a:ext uri="{FF2B5EF4-FFF2-40B4-BE49-F238E27FC236}">
                <a16:creationId xmlns:a16="http://schemas.microsoft.com/office/drawing/2014/main" id="{8E7598EA-B612-4F4E-B311-308E2A6EB229}"/>
              </a:ext>
            </a:extLst>
          </p:cNvPr>
          <p:cNvSpPr>
            <a:spLocks noGrp="1"/>
          </p:cNvSpPr>
          <p:nvPr>
            <p:ph type="dt" sz="half" idx="10"/>
          </p:nvPr>
        </p:nvSpPr>
        <p:spPr/>
        <p:txBody>
          <a:bodyPr/>
          <a:lstStyle/>
          <a:p>
            <a:fld id="{3A25B8AF-60A8-4546-8346-C430D25AFF0E}" type="datetimeFigureOut">
              <a:rPr lang="tr-TR" smtClean="0"/>
              <a:t>28.10.2023</a:t>
            </a:fld>
            <a:endParaRPr lang="tr-TR"/>
          </a:p>
        </p:txBody>
      </p:sp>
      <p:sp>
        <p:nvSpPr>
          <p:cNvPr id="6" name="Footer Placeholder 5">
            <a:extLst>
              <a:ext uri="{FF2B5EF4-FFF2-40B4-BE49-F238E27FC236}">
                <a16:creationId xmlns:a16="http://schemas.microsoft.com/office/drawing/2014/main" id="{60DF43F1-2128-4A34-B552-E552F986769C}"/>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21C0BED3-F4D5-4088-8E20-EE00359AF3BA}"/>
              </a:ext>
            </a:extLst>
          </p:cNvPr>
          <p:cNvSpPr>
            <a:spLocks noGrp="1"/>
          </p:cNvSpPr>
          <p:nvPr>
            <p:ph type="sldNum" sz="quarter" idx="12"/>
          </p:nvPr>
        </p:nvSpPr>
        <p:spPr/>
        <p:txBody>
          <a:bodyPr/>
          <a:lstStyle/>
          <a:p>
            <a:fld id="{9A6D5E43-E5E0-4E26-96F1-772CE25D899B}" type="slidenum">
              <a:rPr lang="tr-TR" smtClean="0"/>
              <a:t>‹#›</a:t>
            </a:fld>
            <a:endParaRPr lang="tr-TR"/>
          </a:p>
        </p:txBody>
      </p:sp>
    </p:spTree>
    <p:extLst>
      <p:ext uri="{BB962C8B-B14F-4D97-AF65-F5344CB8AC3E}">
        <p14:creationId xmlns:p14="http://schemas.microsoft.com/office/powerpoint/2010/main" val="932969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ED21D-FDEC-40DE-AEA5-074EBAEBC783}"/>
              </a:ext>
            </a:extLst>
          </p:cNvPr>
          <p:cNvSpPr>
            <a:spLocks noGrp="1"/>
          </p:cNvSpPr>
          <p:nvPr>
            <p:ph type="title"/>
          </p:nvPr>
        </p:nvSpPr>
        <p:spPr>
          <a:xfrm>
            <a:off x="839788" y="365125"/>
            <a:ext cx="10515600" cy="1325563"/>
          </a:xfrm>
        </p:spPr>
        <p:txBody>
          <a:bodyPr/>
          <a:lstStyle/>
          <a:p>
            <a:r>
              <a:rPr lang="en-US"/>
              <a:t>Click to edit Master title style</a:t>
            </a:r>
            <a:endParaRPr lang="tr-TR"/>
          </a:p>
        </p:txBody>
      </p:sp>
      <p:sp>
        <p:nvSpPr>
          <p:cNvPr id="3" name="Text Placeholder 2">
            <a:extLst>
              <a:ext uri="{FF2B5EF4-FFF2-40B4-BE49-F238E27FC236}">
                <a16:creationId xmlns:a16="http://schemas.microsoft.com/office/drawing/2014/main" id="{90CCF98F-356A-4ADA-B68A-685C7C821C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7A6FF55-60C6-43A9-8151-C54881B05F5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a:extLst>
              <a:ext uri="{FF2B5EF4-FFF2-40B4-BE49-F238E27FC236}">
                <a16:creationId xmlns:a16="http://schemas.microsoft.com/office/drawing/2014/main" id="{4D4DB88A-674F-470E-A69F-B63EA15C65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7E1AC5A-521D-4E4F-BD17-DB2895719A8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Date Placeholder 6">
            <a:extLst>
              <a:ext uri="{FF2B5EF4-FFF2-40B4-BE49-F238E27FC236}">
                <a16:creationId xmlns:a16="http://schemas.microsoft.com/office/drawing/2014/main" id="{88FCCDF8-70A6-4860-97BC-0180218C0880}"/>
              </a:ext>
            </a:extLst>
          </p:cNvPr>
          <p:cNvSpPr>
            <a:spLocks noGrp="1"/>
          </p:cNvSpPr>
          <p:nvPr>
            <p:ph type="dt" sz="half" idx="10"/>
          </p:nvPr>
        </p:nvSpPr>
        <p:spPr/>
        <p:txBody>
          <a:bodyPr/>
          <a:lstStyle/>
          <a:p>
            <a:fld id="{3A25B8AF-60A8-4546-8346-C430D25AFF0E}" type="datetimeFigureOut">
              <a:rPr lang="tr-TR" smtClean="0"/>
              <a:t>28.10.2023</a:t>
            </a:fld>
            <a:endParaRPr lang="tr-TR"/>
          </a:p>
        </p:txBody>
      </p:sp>
      <p:sp>
        <p:nvSpPr>
          <p:cNvPr id="8" name="Footer Placeholder 7">
            <a:extLst>
              <a:ext uri="{FF2B5EF4-FFF2-40B4-BE49-F238E27FC236}">
                <a16:creationId xmlns:a16="http://schemas.microsoft.com/office/drawing/2014/main" id="{E5C170FA-16E7-4A6B-8ACF-E26808417A77}"/>
              </a:ext>
            </a:extLst>
          </p:cNvPr>
          <p:cNvSpPr>
            <a:spLocks noGrp="1"/>
          </p:cNvSpPr>
          <p:nvPr>
            <p:ph type="ftr" sz="quarter" idx="11"/>
          </p:nvPr>
        </p:nvSpPr>
        <p:spPr/>
        <p:txBody>
          <a:bodyPr/>
          <a:lstStyle/>
          <a:p>
            <a:endParaRPr lang="tr-TR"/>
          </a:p>
        </p:txBody>
      </p:sp>
      <p:sp>
        <p:nvSpPr>
          <p:cNvPr id="9" name="Slide Number Placeholder 8">
            <a:extLst>
              <a:ext uri="{FF2B5EF4-FFF2-40B4-BE49-F238E27FC236}">
                <a16:creationId xmlns:a16="http://schemas.microsoft.com/office/drawing/2014/main" id="{F78188E8-E187-4604-8688-5B44EEB0A9B7}"/>
              </a:ext>
            </a:extLst>
          </p:cNvPr>
          <p:cNvSpPr>
            <a:spLocks noGrp="1"/>
          </p:cNvSpPr>
          <p:nvPr>
            <p:ph type="sldNum" sz="quarter" idx="12"/>
          </p:nvPr>
        </p:nvSpPr>
        <p:spPr/>
        <p:txBody>
          <a:bodyPr/>
          <a:lstStyle/>
          <a:p>
            <a:fld id="{9A6D5E43-E5E0-4E26-96F1-772CE25D899B}" type="slidenum">
              <a:rPr lang="tr-TR" smtClean="0"/>
              <a:t>‹#›</a:t>
            </a:fld>
            <a:endParaRPr lang="tr-TR"/>
          </a:p>
        </p:txBody>
      </p:sp>
    </p:spTree>
    <p:extLst>
      <p:ext uri="{BB962C8B-B14F-4D97-AF65-F5344CB8AC3E}">
        <p14:creationId xmlns:p14="http://schemas.microsoft.com/office/powerpoint/2010/main" val="3097907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06BE5-B260-41E4-AD2F-A1EBEBE2971C}"/>
              </a:ext>
            </a:extLst>
          </p:cNvPr>
          <p:cNvSpPr>
            <a:spLocks noGrp="1"/>
          </p:cNvSpPr>
          <p:nvPr>
            <p:ph type="title"/>
          </p:nvPr>
        </p:nvSpPr>
        <p:spPr/>
        <p:txBody>
          <a:bodyPr/>
          <a:lstStyle/>
          <a:p>
            <a:r>
              <a:rPr lang="en-US"/>
              <a:t>Click to edit Master title style</a:t>
            </a:r>
            <a:endParaRPr lang="tr-TR"/>
          </a:p>
        </p:txBody>
      </p:sp>
      <p:sp>
        <p:nvSpPr>
          <p:cNvPr id="3" name="Date Placeholder 2">
            <a:extLst>
              <a:ext uri="{FF2B5EF4-FFF2-40B4-BE49-F238E27FC236}">
                <a16:creationId xmlns:a16="http://schemas.microsoft.com/office/drawing/2014/main" id="{90379AFF-1653-418C-BA4E-9A0A218F7E15}"/>
              </a:ext>
            </a:extLst>
          </p:cNvPr>
          <p:cNvSpPr>
            <a:spLocks noGrp="1"/>
          </p:cNvSpPr>
          <p:nvPr>
            <p:ph type="dt" sz="half" idx="10"/>
          </p:nvPr>
        </p:nvSpPr>
        <p:spPr/>
        <p:txBody>
          <a:bodyPr/>
          <a:lstStyle/>
          <a:p>
            <a:fld id="{3A25B8AF-60A8-4546-8346-C430D25AFF0E}" type="datetimeFigureOut">
              <a:rPr lang="tr-TR" smtClean="0"/>
              <a:t>28.10.2023</a:t>
            </a:fld>
            <a:endParaRPr lang="tr-TR"/>
          </a:p>
        </p:txBody>
      </p:sp>
      <p:sp>
        <p:nvSpPr>
          <p:cNvPr id="4" name="Footer Placeholder 3">
            <a:extLst>
              <a:ext uri="{FF2B5EF4-FFF2-40B4-BE49-F238E27FC236}">
                <a16:creationId xmlns:a16="http://schemas.microsoft.com/office/drawing/2014/main" id="{1F63D7CB-DC5F-4F8C-B961-38F9BDAB8829}"/>
              </a:ext>
            </a:extLst>
          </p:cNvPr>
          <p:cNvSpPr>
            <a:spLocks noGrp="1"/>
          </p:cNvSpPr>
          <p:nvPr>
            <p:ph type="ftr" sz="quarter" idx="11"/>
          </p:nvPr>
        </p:nvSpPr>
        <p:spPr/>
        <p:txBody>
          <a:bodyPr/>
          <a:lstStyle/>
          <a:p>
            <a:endParaRPr lang="tr-TR"/>
          </a:p>
        </p:txBody>
      </p:sp>
      <p:sp>
        <p:nvSpPr>
          <p:cNvPr id="5" name="Slide Number Placeholder 4">
            <a:extLst>
              <a:ext uri="{FF2B5EF4-FFF2-40B4-BE49-F238E27FC236}">
                <a16:creationId xmlns:a16="http://schemas.microsoft.com/office/drawing/2014/main" id="{232D8567-D312-403A-B84B-22D2CF645549}"/>
              </a:ext>
            </a:extLst>
          </p:cNvPr>
          <p:cNvSpPr>
            <a:spLocks noGrp="1"/>
          </p:cNvSpPr>
          <p:nvPr>
            <p:ph type="sldNum" sz="quarter" idx="12"/>
          </p:nvPr>
        </p:nvSpPr>
        <p:spPr/>
        <p:txBody>
          <a:bodyPr/>
          <a:lstStyle/>
          <a:p>
            <a:fld id="{9A6D5E43-E5E0-4E26-96F1-772CE25D899B}" type="slidenum">
              <a:rPr lang="tr-TR" smtClean="0"/>
              <a:t>‹#›</a:t>
            </a:fld>
            <a:endParaRPr lang="tr-TR"/>
          </a:p>
        </p:txBody>
      </p:sp>
    </p:spTree>
    <p:extLst>
      <p:ext uri="{BB962C8B-B14F-4D97-AF65-F5344CB8AC3E}">
        <p14:creationId xmlns:p14="http://schemas.microsoft.com/office/powerpoint/2010/main" val="1241247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651529-B573-488E-9566-6B18C2E7ADC7}"/>
              </a:ext>
            </a:extLst>
          </p:cNvPr>
          <p:cNvSpPr>
            <a:spLocks noGrp="1"/>
          </p:cNvSpPr>
          <p:nvPr>
            <p:ph type="dt" sz="half" idx="10"/>
          </p:nvPr>
        </p:nvSpPr>
        <p:spPr/>
        <p:txBody>
          <a:bodyPr/>
          <a:lstStyle/>
          <a:p>
            <a:fld id="{3A25B8AF-60A8-4546-8346-C430D25AFF0E}" type="datetimeFigureOut">
              <a:rPr lang="tr-TR" smtClean="0"/>
              <a:t>28.10.2023</a:t>
            </a:fld>
            <a:endParaRPr lang="tr-TR"/>
          </a:p>
        </p:txBody>
      </p:sp>
      <p:sp>
        <p:nvSpPr>
          <p:cNvPr id="3" name="Footer Placeholder 2">
            <a:extLst>
              <a:ext uri="{FF2B5EF4-FFF2-40B4-BE49-F238E27FC236}">
                <a16:creationId xmlns:a16="http://schemas.microsoft.com/office/drawing/2014/main" id="{DE648F63-C28C-4A4F-8AEB-0A53573F352B}"/>
              </a:ext>
            </a:extLst>
          </p:cNvPr>
          <p:cNvSpPr>
            <a:spLocks noGrp="1"/>
          </p:cNvSpPr>
          <p:nvPr>
            <p:ph type="ftr" sz="quarter" idx="11"/>
          </p:nvPr>
        </p:nvSpPr>
        <p:spPr/>
        <p:txBody>
          <a:bodyPr/>
          <a:lstStyle/>
          <a:p>
            <a:endParaRPr lang="tr-TR"/>
          </a:p>
        </p:txBody>
      </p:sp>
      <p:sp>
        <p:nvSpPr>
          <p:cNvPr id="4" name="Slide Number Placeholder 3">
            <a:extLst>
              <a:ext uri="{FF2B5EF4-FFF2-40B4-BE49-F238E27FC236}">
                <a16:creationId xmlns:a16="http://schemas.microsoft.com/office/drawing/2014/main" id="{C014B22F-A368-49E3-8F23-ED37AAB1E6D5}"/>
              </a:ext>
            </a:extLst>
          </p:cNvPr>
          <p:cNvSpPr>
            <a:spLocks noGrp="1"/>
          </p:cNvSpPr>
          <p:nvPr>
            <p:ph type="sldNum" sz="quarter" idx="12"/>
          </p:nvPr>
        </p:nvSpPr>
        <p:spPr/>
        <p:txBody>
          <a:bodyPr/>
          <a:lstStyle/>
          <a:p>
            <a:fld id="{9A6D5E43-E5E0-4E26-96F1-772CE25D899B}" type="slidenum">
              <a:rPr lang="tr-TR" smtClean="0"/>
              <a:t>‹#›</a:t>
            </a:fld>
            <a:endParaRPr lang="tr-TR"/>
          </a:p>
        </p:txBody>
      </p:sp>
    </p:spTree>
    <p:extLst>
      <p:ext uri="{BB962C8B-B14F-4D97-AF65-F5344CB8AC3E}">
        <p14:creationId xmlns:p14="http://schemas.microsoft.com/office/powerpoint/2010/main" val="3582311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4B1D3-229D-4914-B8DD-DEFA902771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Content Placeholder 2">
            <a:extLst>
              <a:ext uri="{FF2B5EF4-FFF2-40B4-BE49-F238E27FC236}">
                <a16:creationId xmlns:a16="http://schemas.microsoft.com/office/drawing/2014/main" id="{9F0A1C79-50BD-4987-B1DB-513A56F78B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a:extLst>
              <a:ext uri="{FF2B5EF4-FFF2-40B4-BE49-F238E27FC236}">
                <a16:creationId xmlns:a16="http://schemas.microsoft.com/office/drawing/2014/main" id="{006D19A6-C8DE-42C2-B464-A655227004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144AB8B-1889-44B6-929E-FF96E8B63501}"/>
              </a:ext>
            </a:extLst>
          </p:cNvPr>
          <p:cNvSpPr>
            <a:spLocks noGrp="1"/>
          </p:cNvSpPr>
          <p:nvPr>
            <p:ph type="dt" sz="half" idx="10"/>
          </p:nvPr>
        </p:nvSpPr>
        <p:spPr/>
        <p:txBody>
          <a:bodyPr/>
          <a:lstStyle/>
          <a:p>
            <a:fld id="{3A25B8AF-60A8-4546-8346-C430D25AFF0E}" type="datetimeFigureOut">
              <a:rPr lang="tr-TR" smtClean="0"/>
              <a:t>28.10.2023</a:t>
            </a:fld>
            <a:endParaRPr lang="tr-TR"/>
          </a:p>
        </p:txBody>
      </p:sp>
      <p:sp>
        <p:nvSpPr>
          <p:cNvPr id="6" name="Footer Placeholder 5">
            <a:extLst>
              <a:ext uri="{FF2B5EF4-FFF2-40B4-BE49-F238E27FC236}">
                <a16:creationId xmlns:a16="http://schemas.microsoft.com/office/drawing/2014/main" id="{3FF3CEAF-D1FE-42E6-B55F-3E1F86362F79}"/>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72F95CD5-9268-4738-AA6C-96BE57C9533C}"/>
              </a:ext>
            </a:extLst>
          </p:cNvPr>
          <p:cNvSpPr>
            <a:spLocks noGrp="1"/>
          </p:cNvSpPr>
          <p:nvPr>
            <p:ph type="sldNum" sz="quarter" idx="12"/>
          </p:nvPr>
        </p:nvSpPr>
        <p:spPr/>
        <p:txBody>
          <a:bodyPr/>
          <a:lstStyle/>
          <a:p>
            <a:fld id="{9A6D5E43-E5E0-4E26-96F1-772CE25D899B}" type="slidenum">
              <a:rPr lang="tr-TR" smtClean="0"/>
              <a:t>‹#›</a:t>
            </a:fld>
            <a:endParaRPr lang="tr-TR"/>
          </a:p>
        </p:txBody>
      </p:sp>
    </p:spTree>
    <p:extLst>
      <p:ext uri="{BB962C8B-B14F-4D97-AF65-F5344CB8AC3E}">
        <p14:creationId xmlns:p14="http://schemas.microsoft.com/office/powerpoint/2010/main" val="697173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1E17C-053F-4351-B92A-00025DE7DC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Picture Placeholder 2">
            <a:extLst>
              <a:ext uri="{FF2B5EF4-FFF2-40B4-BE49-F238E27FC236}">
                <a16:creationId xmlns:a16="http://schemas.microsoft.com/office/drawing/2014/main" id="{1D7E1386-408F-474A-815F-DC702519B7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a:extLst>
              <a:ext uri="{FF2B5EF4-FFF2-40B4-BE49-F238E27FC236}">
                <a16:creationId xmlns:a16="http://schemas.microsoft.com/office/drawing/2014/main" id="{A0E765FA-F0AB-4F5C-8454-16B0DA6045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6DADA0A-46AA-4B68-BEAE-A669D4FE23E9}"/>
              </a:ext>
            </a:extLst>
          </p:cNvPr>
          <p:cNvSpPr>
            <a:spLocks noGrp="1"/>
          </p:cNvSpPr>
          <p:nvPr>
            <p:ph type="dt" sz="half" idx="10"/>
          </p:nvPr>
        </p:nvSpPr>
        <p:spPr/>
        <p:txBody>
          <a:bodyPr/>
          <a:lstStyle/>
          <a:p>
            <a:fld id="{3A25B8AF-60A8-4546-8346-C430D25AFF0E}" type="datetimeFigureOut">
              <a:rPr lang="tr-TR" smtClean="0"/>
              <a:t>28.10.2023</a:t>
            </a:fld>
            <a:endParaRPr lang="tr-TR"/>
          </a:p>
        </p:txBody>
      </p:sp>
      <p:sp>
        <p:nvSpPr>
          <p:cNvPr id="6" name="Footer Placeholder 5">
            <a:extLst>
              <a:ext uri="{FF2B5EF4-FFF2-40B4-BE49-F238E27FC236}">
                <a16:creationId xmlns:a16="http://schemas.microsoft.com/office/drawing/2014/main" id="{8E3C1DF1-19DE-401E-8540-7D35A2B3DF6A}"/>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77F3077C-4B0D-4783-AB77-99BD9677DDBD}"/>
              </a:ext>
            </a:extLst>
          </p:cNvPr>
          <p:cNvSpPr>
            <a:spLocks noGrp="1"/>
          </p:cNvSpPr>
          <p:nvPr>
            <p:ph type="sldNum" sz="quarter" idx="12"/>
          </p:nvPr>
        </p:nvSpPr>
        <p:spPr/>
        <p:txBody>
          <a:bodyPr/>
          <a:lstStyle/>
          <a:p>
            <a:fld id="{9A6D5E43-E5E0-4E26-96F1-772CE25D899B}" type="slidenum">
              <a:rPr lang="tr-TR" smtClean="0"/>
              <a:t>‹#›</a:t>
            </a:fld>
            <a:endParaRPr lang="tr-TR"/>
          </a:p>
        </p:txBody>
      </p:sp>
    </p:spTree>
    <p:extLst>
      <p:ext uri="{BB962C8B-B14F-4D97-AF65-F5344CB8AC3E}">
        <p14:creationId xmlns:p14="http://schemas.microsoft.com/office/powerpoint/2010/main" val="3963080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DC50EE-B702-487E-8F18-74B2F12011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r-TR"/>
          </a:p>
        </p:txBody>
      </p:sp>
      <p:sp>
        <p:nvSpPr>
          <p:cNvPr id="3" name="Text Placeholder 2">
            <a:extLst>
              <a:ext uri="{FF2B5EF4-FFF2-40B4-BE49-F238E27FC236}">
                <a16:creationId xmlns:a16="http://schemas.microsoft.com/office/drawing/2014/main" id="{AEB40722-5927-48C2-A911-71A6FBCF54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5A5BADF1-F0C1-4572-9339-5DA40C299C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25B8AF-60A8-4546-8346-C430D25AFF0E}" type="datetimeFigureOut">
              <a:rPr lang="tr-TR" smtClean="0"/>
              <a:t>28.10.2023</a:t>
            </a:fld>
            <a:endParaRPr lang="tr-TR"/>
          </a:p>
        </p:txBody>
      </p:sp>
      <p:sp>
        <p:nvSpPr>
          <p:cNvPr id="5" name="Footer Placeholder 4">
            <a:extLst>
              <a:ext uri="{FF2B5EF4-FFF2-40B4-BE49-F238E27FC236}">
                <a16:creationId xmlns:a16="http://schemas.microsoft.com/office/drawing/2014/main" id="{918C5596-62AE-4E83-A509-9AFA561390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a:extLst>
              <a:ext uri="{FF2B5EF4-FFF2-40B4-BE49-F238E27FC236}">
                <a16:creationId xmlns:a16="http://schemas.microsoft.com/office/drawing/2014/main" id="{82576FBF-3BD0-4E19-A5EC-213D777ABB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6D5E43-E5E0-4E26-96F1-772CE25D899B}" type="slidenum">
              <a:rPr lang="tr-TR" smtClean="0"/>
              <a:t>‹#›</a:t>
            </a:fld>
            <a:endParaRPr lang="tr-TR"/>
          </a:p>
        </p:txBody>
      </p:sp>
    </p:spTree>
    <p:extLst>
      <p:ext uri="{BB962C8B-B14F-4D97-AF65-F5344CB8AC3E}">
        <p14:creationId xmlns:p14="http://schemas.microsoft.com/office/powerpoint/2010/main" val="22470466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watch?v=xF3QiQfQxeQ" TargetMode="External"/><Relationship Id="rId2" Type="http://schemas.openxmlformats.org/officeDocument/2006/relationships/hyperlink" Target="https://www.youtube.com/watch?v=UAS_pUTFA7o" TargetMode="External"/><Relationship Id="rId1" Type="http://schemas.openxmlformats.org/officeDocument/2006/relationships/slideLayout" Target="../slideLayouts/slideLayout8.xml"/><Relationship Id="rId4" Type="http://schemas.openxmlformats.org/officeDocument/2006/relationships/hyperlink" Target="https://www.youtube.com/watch?v=9kKp0oguzr8"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1FABF5A-4046-407F-AC9C-241382192356}"/>
              </a:ext>
            </a:extLst>
          </p:cNvPr>
          <p:cNvSpPr/>
          <p:nvPr/>
        </p:nvSpPr>
        <p:spPr>
          <a:xfrm>
            <a:off x="1772573" y="0"/>
            <a:ext cx="8646851" cy="19843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Comparative Analysis: </a:t>
            </a:r>
            <a:r>
              <a:rPr lang="tr-TR" sz="5400" dirty="0" err="1"/>
              <a:t>Unity</a:t>
            </a:r>
            <a:r>
              <a:rPr lang="en-US" sz="5400" dirty="0"/>
              <a:t> vs </a:t>
            </a:r>
            <a:r>
              <a:rPr lang="tr-TR" sz="5400" dirty="0" err="1"/>
              <a:t>Godot</a:t>
            </a:r>
            <a:r>
              <a:rPr lang="en-US" sz="5400" dirty="0"/>
              <a:t> - The Pros and Cons</a:t>
            </a:r>
          </a:p>
        </p:txBody>
      </p:sp>
      <p:pic>
        <p:nvPicPr>
          <p:cNvPr id="20" name="Picture Placeholder 19">
            <a:extLst>
              <a:ext uri="{FF2B5EF4-FFF2-40B4-BE49-F238E27FC236}">
                <a16:creationId xmlns:a16="http://schemas.microsoft.com/office/drawing/2014/main" id="{E24147A2-067F-44B9-A886-EECD06AFED09}"/>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66" t="-98" r="238" b="98"/>
          <a:stretch/>
        </p:blipFill>
        <p:spPr>
          <a:xfrm>
            <a:off x="1772574" y="1984375"/>
            <a:ext cx="8646851" cy="4873625"/>
          </a:xfrm>
        </p:spPr>
      </p:pic>
    </p:spTree>
    <p:extLst>
      <p:ext uri="{BB962C8B-B14F-4D97-AF65-F5344CB8AC3E}">
        <p14:creationId xmlns:p14="http://schemas.microsoft.com/office/powerpoint/2010/main" val="4163674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6D2E66F-3BF8-4CA5-A4F1-2D865D8DFC9D}"/>
              </a:ext>
            </a:extLst>
          </p:cNvPr>
          <p:cNvSpPr/>
          <p:nvPr/>
        </p:nvSpPr>
        <p:spPr>
          <a:xfrm>
            <a:off x="838200" y="570706"/>
            <a:ext cx="10515600" cy="9144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err="1"/>
              <a:t>Summary</a:t>
            </a:r>
            <a:endParaRPr lang="tr-TR" dirty="0"/>
          </a:p>
        </p:txBody>
      </p:sp>
      <p:sp>
        <p:nvSpPr>
          <p:cNvPr id="10" name="Rectangle 9">
            <a:extLst>
              <a:ext uri="{FF2B5EF4-FFF2-40B4-BE49-F238E27FC236}">
                <a16:creationId xmlns:a16="http://schemas.microsoft.com/office/drawing/2014/main" id="{EC024D58-7F21-4EAB-AD77-D1E7F1B81B55}"/>
              </a:ext>
            </a:extLst>
          </p:cNvPr>
          <p:cNvSpPr/>
          <p:nvPr/>
        </p:nvSpPr>
        <p:spPr>
          <a:xfrm>
            <a:off x="838200" y="1988596"/>
            <a:ext cx="3893598" cy="429869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 summary, the choice between Godot and Unity depends on your specific project requirements, familiarity with programming languages, and the complexity of the game you're developing. Godot is an excellent choice for 2D games and those who prefer an open-source, easy-to-learn engine. Unity, on the other hand, is well-suited for 3D games, and it offers a vast ecosystem of assets and a wide range of platform support.</a:t>
            </a:r>
            <a:endParaRPr lang="tr-TR" dirty="0"/>
          </a:p>
        </p:txBody>
      </p:sp>
      <p:sp>
        <p:nvSpPr>
          <p:cNvPr id="12" name="Rectangle 11">
            <a:extLst>
              <a:ext uri="{FF2B5EF4-FFF2-40B4-BE49-F238E27FC236}">
                <a16:creationId xmlns:a16="http://schemas.microsoft.com/office/drawing/2014/main" id="{7817098F-A918-4563-B0EC-77D8BC2A8031}"/>
              </a:ext>
            </a:extLst>
          </p:cNvPr>
          <p:cNvSpPr/>
          <p:nvPr/>
        </p:nvSpPr>
        <p:spPr>
          <a:xfrm>
            <a:off x="4793202" y="2698812"/>
            <a:ext cx="2186866" cy="358847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tr-TR" sz="1600" dirty="0"/>
              <a:t> </a:t>
            </a:r>
            <a:r>
              <a:rPr lang="tr-TR" sz="1600" dirty="0" err="1"/>
              <a:t>Lumencraft</a:t>
            </a:r>
            <a:r>
              <a:rPr lang="tr-TR" sz="1600" dirty="0"/>
              <a:t> </a:t>
            </a:r>
          </a:p>
          <a:p>
            <a:pPr marL="285750" indent="-285750">
              <a:buFont typeface="Arial" panose="020B0604020202020204" pitchFamily="34" charset="0"/>
              <a:buChar char="•"/>
            </a:pPr>
            <a:r>
              <a:rPr lang="tr-TR" sz="1600" dirty="0" err="1"/>
              <a:t>The</a:t>
            </a:r>
            <a:r>
              <a:rPr lang="tr-TR" sz="1600" dirty="0"/>
              <a:t> </a:t>
            </a:r>
            <a:r>
              <a:rPr lang="tr-TR" sz="1600" dirty="0" err="1"/>
              <a:t>Ballad</a:t>
            </a:r>
            <a:r>
              <a:rPr lang="tr-TR" sz="1600" dirty="0"/>
              <a:t> of </a:t>
            </a:r>
            <a:r>
              <a:rPr lang="tr-TR" sz="1600" dirty="0" err="1"/>
              <a:t>Bonky</a:t>
            </a:r>
            <a:endParaRPr lang="tr-TR" sz="1600" dirty="0"/>
          </a:p>
          <a:p>
            <a:pPr marL="285750" indent="-285750">
              <a:buFont typeface="Arial" panose="020B0604020202020204" pitchFamily="34" charset="0"/>
              <a:buChar char="•"/>
            </a:pPr>
            <a:r>
              <a:rPr lang="tr-TR" sz="1600" dirty="0" err="1"/>
              <a:t>The</a:t>
            </a:r>
            <a:r>
              <a:rPr lang="tr-TR" sz="1600" dirty="0"/>
              <a:t> </a:t>
            </a:r>
            <a:r>
              <a:rPr lang="tr-TR" sz="1600" dirty="0" err="1"/>
              <a:t>Cassette</a:t>
            </a:r>
            <a:r>
              <a:rPr lang="tr-TR" sz="1600" dirty="0"/>
              <a:t> </a:t>
            </a:r>
            <a:r>
              <a:rPr lang="tr-TR" sz="1600" dirty="0" err="1"/>
              <a:t>Beasts</a:t>
            </a:r>
            <a:r>
              <a:rPr lang="tr-TR" sz="1600" dirty="0"/>
              <a:t> </a:t>
            </a:r>
          </a:p>
          <a:p>
            <a:pPr marL="285750" indent="-285750">
              <a:buFont typeface="Arial" panose="020B0604020202020204" pitchFamily="34" charset="0"/>
              <a:buChar char="•"/>
            </a:pPr>
            <a:r>
              <a:rPr lang="tr-TR" sz="1600" dirty="0" err="1"/>
              <a:t>Pingo</a:t>
            </a:r>
            <a:r>
              <a:rPr lang="tr-TR" sz="1600" dirty="0"/>
              <a:t> Adventure </a:t>
            </a:r>
          </a:p>
          <a:p>
            <a:pPr marL="285750" indent="-285750">
              <a:buFont typeface="Arial" panose="020B0604020202020204" pitchFamily="34" charset="0"/>
              <a:buChar char="•"/>
            </a:pPr>
            <a:r>
              <a:rPr lang="tr-TR" sz="1600" dirty="0" err="1"/>
              <a:t>Fist</a:t>
            </a:r>
            <a:r>
              <a:rPr lang="tr-TR" sz="1600" dirty="0"/>
              <a:t> of </a:t>
            </a:r>
            <a:r>
              <a:rPr lang="tr-TR" sz="1600" dirty="0" err="1"/>
              <a:t>the</a:t>
            </a:r>
            <a:r>
              <a:rPr lang="tr-TR" sz="1600" dirty="0"/>
              <a:t> </a:t>
            </a:r>
            <a:r>
              <a:rPr lang="tr-TR" sz="1600" dirty="0" err="1"/>
              <a:t>Forgotten</a:t>
            </a:r>
            <a:r>
              <a:rPr lang="tr-TR" sz="1600" dirty="0"/>
              <a:t> </a:t>
            </a:r>
          </a:p>
          <a:p>
            <a:pPr marL="285750" indent="-285750">
              <a:buFont typeface="Arial" panose="020B0604020202020204" pitchFamily="34" charset="0"/>
              <a:buChar char="•"/>
            </a:pPr>
            <a:r>
              <a:rPr lang="tr-TR" sz="1600" dirty="0" err="1"/>
              <a:t>Friday</a:t>
            </a:r>
            <a:r>
              <a:rPr lang="tr-TR" sz="1600" dirty="0"/>
              <a:t> </a:t>
            </a:r>
            <a:r>
              <a:rPr lang="tr-TR" sz="1600" dirty="0" err="1"/>
              <a:t>Night</a:t>
            </a:r>
            <a:r>
              <a:rPr lang="tr-TR" sz="1600" dirty="0"/>
              <a:t> </a:t>
            </a:r>
            <a:r>
              <a:rPr lang="tr-TR" sz="1600" dirty="0" err="1"/>
              <a:t>Funkin</a:t>
            </a:r>
            <a:endParaRPr lang="tr-TR" sz="1600" dirty="0"/>
          </a:p>
          <a:p>
            <a:pPr marL="285750" indent="-285750">
              <a:buFont typeface="Arial" panose="020B0604020202020204" pitchFamily="34" charset="0"/>
              <a:buChar char="•"/>
            </a:pPr>
            <a:r>
              <a:rPr lang="tr-TR" sz="1600" dirty="0" err="1"/>
              <a:t>Voxurbis</a:t>
            </a:r>
            <a:r>
              <a:rPr lang="tr-TR" sz="1600" dirty="0"/>
              <a:t>: Age of </a:t>
            </a:r>
            <a:r>
              <a:rPr lang="tr-TR" sz="1600" dirty="0" err="1"/>
              <a:t>Politicians</a:t>
            </a:r>
            <a:r>
              <a:rPr lang="tr-TR" sz="1600" dirty="0"/>
              <a:t> </a:t>
            </a:r>
          </a:p>
          <a:p>
            <a:pPr marL="285750" indent="-285750">
              <a:buFont typeface="Arial" panose="020B0604020202020204" pitchFamily="34" charset="0"/>
              <a:buChar char="•"/>
            </a:pPr>
            <a:r>
              <a:rPr lang="tr-TR" sz="1600" dirty="0"/>
              <a:t>Project </a:t>
            </a:r>
            <a:r>
              <a:rPr lang="tr-TR" sz="1600" dirty="0" err="1"/>
              <a:t>Heartbeat</a:t>
            </a:r>
            <a:r>
              <a:rPr lang="tr-TR" sz="1600" dirty="0"/>
              <a:t> </a:t>
            </a:r>
          </a:p>
          <a:p>
            <a:pPr marL="285750" indent="-285750">
              <a:buFont typeface="Arial" panose="020B0604020202020204" pitchFamily="34" charset="0"/>
              <a:buChar char="•"/>
            </a:pPr>
            <a:r>
              <a:rPr lang="tr-TR" sz="1600" dirty="0" err="1"/>
              <a:t>Gawr</a:t>
            </a:r>
            <a:r>
              <a:rPr lang="tr-TR" sz="1600" dirty="0"/>
              <a:t> </a:t>
            </a:r>
            <a:r>
              <a:rPr lang="tr-TR" sz="1600" dirty="0" err="1"/>
              <a:t>Gura</a:t>
            </a:r>
            <a:r>
              <a:rPr lang="tr-TR" sz="1600" dirty="0"/>
              <a:t>: </a:t>
            </a:r>
            <a:r>
              <a:rPr lang="tr-TR" sz="1600" dirty="0" err="1"/>
              <a:t>Quest</a:t>
            </a:r>
            <a:r>
              <a:rPr lang="tr-TR" sz="1600" dirty="0"/>
              <a:t> </a:t>
            </a:r>
            <a:r>
              <a:rPr lang="tr-TR" sz="1600" dirty="0" err="1"/>
              <a:t>for</a:t>
            </a:r>
            <a:r>
              <a:rPr lang="tr-TR" sz="1600" dirty="0"/>
              <a:t> </a:t>
            </a:r>
            <a:r>
              <a:rPr lang="tr-TR" sz="1600" dirty="0" err="1"/>
              <a:t>Bread</a:t>
            </a:r>
            <a:r>
              <a:rPr lang="tr-TR" sz="1600" dirty="0"/>
              <a:t> </a:t>
            </a:r>
          </a:p>
        </p:txBody>
      </p:sp>
      <p:sp>
        <p:nvSpPr>
          <p:cNvPr id="13" name="Rectangle 12">
            <a:extLst>
              <a:ext uri="{FF2B5EF4-FFF2-40B4-BE49-F238E27FC236}">
                <a16:creationId xmlns:a16="http://schemas.microsoft.com/office/drawing/2014/main" id="{31D9E91B-FC1E-4E3A-A717-AD063C370D56}"/>
              </a:ext>
            </a:extLst>
          </p:cNvPr>
          <p:cNvSpPr/>
          <p:nvPr/>
        </p:nvSpPr>
        <p:spPr>
          <a:xfrm>
            <a:off x="6980068" y="2698812"/>
            <a:ext cx="2186866" cy="358847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tr-TR" sz="1600" dirty="0" err="1"/>
              <a:t>Halls</a:t>
            </a:r>
            <a:r>
              <a:rPr lang="tr-TR" sz="1600" dirty="0"/>
              <a:t> of </a:t>
            </a:r>
            <a:r>
              <a:rPr lang="tr-TR" sz="1600" dirty="0" err="1"/>
              <a:t>Torment</a:t>
            </a:r>
            <a:endParaRPr lang="tr-TR" sz="1600" dirty="0"/>
          </a:p>
          <a:p>
            <a:pPr marL="285750" indent="-285750">
              <a:buFont typeface="Arial" panose="020B0604020202020204" pitchFamily="34" charset="0"/>
              <a:buChar char="•"/>
            </a:pPr>
            <a:r>
              <a:rPr lang="tr-TR" sz="1600" dirty="0"/>
              <a:t>White </a:t>
            </a:r>
            <a:r>
              <a:rPr lang="tr-TR" sz="1600" dirty="0" err="1"/>
              <a:t>Yarn</a:t>
            </a:r>
            <a:r>
              <a:rPr lang="tr-TR" sz="1600" dirty="0"/>
              <a:t> </a:t>
            </a:r>
          </a:p>
          <a:p>
            <a:pPr marL="285750" indent="-285750">
              <a:buFont typeface="Arial" panose="020B0604020202020204" pitchFamily="34" charset="0"/>
              <a:buChar char="•"/>
            </a:pPr>
            <a:r>
              <a:rPr lang="tr-TR" sz="1600" dirty="0" err="1"/>
              <a:t>Quetzal</a:t>
            </a:r>
            <a:r>
              <a:rPr lang="tr-TR" sz="1600" dirty="0"/>
              <a:t> </a:t>
            </a:r>
          </a:p>
          <a:p>
            <a:pPr marL="285750" indent="-285750">
              <a:buFont typeface="Arial" panose="020B0604020202020204" pitchFamily="34" charset="0"/>
              <a:buChar char="•"/>
            </a:pPr>
            <a:r>
              <a:rPr lang="tr-TR" sz="1600" dirty="0" err="1"/>
              <a:t>Takara</a:t>
            </a:r>
            <a:r>
              <a:rPr lang="tr-TR" sz="1600" dirty="0"/>
              <a:t> </a:t>
            </a:r>
            <a:r>
              <a:rPr lang="tr-TR" sz="1600" dirty="0" err="1"/>
              <a:t>Cards</a:t>
            </a:r>
            <a:r>
              <a:rPr lang="tr-TR" sz="1600" dirty="0"/>
              <a:t> </a:t>
            </a:r>
          </a:p>
          <a:p>
            <a:pPr marL="285750" indent="-285750">
              <a:buFont typeface="Arial" panose="020B0604020202020204" pitchFamily="34" charset="0"/>
              <a:buChar char="•"/>
            </a:pPr>
            <a:r>
              <a:rPr lang="tr-TR" sz="1600" dirty="0"/>
              <a:t>Virtual </a:t>
            </a:r>
            <a:r>
              <a:rPr lang="tr-TR" sz="1600" dirty="0" err="1"/>
              <a:t>Circuit</a:t>
            </a:r>
            <a:r>
              <a:rPr lang="tr-TR" sz="1600" dirty="0"/>
              <a:t> Board </a:t>
            </a:r>
          </a:p>
          <a:p>
            <a:pPr marL="285750" indent="-285750">
              <a:buFont typeface="Arial" panose="020B0604020202020204" pitchFamily="34" charset="0"/>
              <a:buChar char="•"/>
            </a:pPr>
            <a:r>
              <a:rPr lang="tr-TR" sz="1600" dirty="0" err="1"/>
              <a:t>The</a:t>
            </a:r>
            <a:r>
              <a:rPr lang="tr-TR" sz="1600" dirty="0"/>
              <a:t> </a:t>
            </a:r>
            <a:r>
              <a:rPr lang="tr-TR" sz="1600" dirty="0" err="1"/>
              <a:t>Legend</a:t>
            </a:r>
            <a:r>
              <a:rPr lang="tr-TR" sz="1600" dirty="0"/>
              <a:t> of </a:t>
            </a:r>
            <a:r>
              <a:rPr lang="tr-TR" sz="1600" dirty="0" err="1"/>
              <a:t>Lumina</a:t>
            </a:r>
            <a:r>
              <a:rPr lang="tr-TR" sz="1600" dirty="0"/>
              <a:t> </a:t>
            </a:r>
          </a:p>
          <a:p>
            <a:pPr marL="285750" indent="-285750">
              <a:buFont typeface="Arial" panose="020B0604020202020204" pitchFamily="34" charset="0"/>
              <a:buChar char="•"/>
            </a:pPr>
            <a:r>
              <a:rPr lang="tr-TR" sz="1600" dirty="0" err="1"/>
              <a:t>Demise</a:t>
            </a:r>
            <a:r>
              <a:rPr lang="tr-TR" sz="1600" dirty="0"/>
              <a:t> </a:t>
            </a:r>
            <a:r>
              <a:rPr lang="tr-TR" sz="1600" dirty="0" err="1"/>
              <a:t>Sanctuary</a:t>
            </a:r>
            <a:r>
              <a:rPr lang="tr-TR" sz="1600" dirty="0"/>
              <a:t> </a:t>
            </a:r>
          </a:p>
          <a:p>
            <a:pPr marL="285750" indent="-285750">
              <a:buFont typeface="Arial" panose="020B0604020202020204" pitchFamily="34" charset="0"/>
              <a:buChar char="•"/>
            </a:pPr>
            <a:r>
              <a:rPr lang="tr-TR" sz="1600" dirty="0" err="1"/>
              <a:t>Dashpong</a:t>
            </a:r>
            <a:r>
              <a:rPr lang="tr-TR" sz="1600" dirty="0"/>
              <a:t> </a:t>
            </a:r>
          </a:p>
        </p:txBody>
      </p:sp>
      <p:sp>
        <p:nvSpPr>
          <p:cNvPr id="14" name="Rectangle 13">
            <a:extLst>
              <a:ext uri="{FF2B5EF4-FFF2-40B4-BE49-F238E27FC236}">
                <a16:creationId xmlns:a16="http://schemas.microsoft.com/office/drawing/2014/main" id="{0831056B-102B-44AF-9120-5B60BFD5236F}"/>
              </a:ext>
            </a:extLst>
          </p:cNvPr>
          <p:cNvSpPr/>
          <p:nvPr/>
        </p:nvSpPr>
        <p:spPr>
          <a:xfrm>
            <a:off x="9166934" y="2698812"/>
            <a:ext cx="2186866" cy="358847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tr-TR" sz="1600" dirty="0"/>
              <a:t>Of </a:t>
            </a:r>
            <a:r>
              <a:rPr lang="tr-TR" sz="1600" dirty="0" err="1"/>
              <a:t>Blades</a:t>
            </a:r>
            <a:r>
              <a:rPr lang="tr-TR" sz="1600" dirty="0"/>
              <a:t> &amp; </a:t>
            </a:r>
            <a:r>
              <a:rPr lang="tr-TR" sz="1600" dirty="0" err="1"/>
              <a:t>Tails</a:t>
            </a:r>
            <a:r>
              <a:rPr lang="tr-TR" sz="1600" dirty="0"/>
              <a:t> </a:t>
            </a:r>
          </a:p>
          <a:p>
            <a:pPr marL="285750" indent="-285750">
              <a:buFont typeface="Arial" panose="020B0604020202020204" pitchFamily="34" charset="0"/>
              <a:buChar char="•"/>
            </a:pPr>
            <a:r>
              <a:rPr lang="tr-TR" sz="1600" dirty="0" err="1"/>
              <a:t>Extinction</a:t>
            </a:r>
            <a:r>
              <a:rPr lang="tr-TR" sz="1600" dirty="0"/>
              <a:t> </a:t>
            </a:r>
            <a:r>
              <a:rPr lang="tr-TR" sz="1600" dirty="0" err="1"/>
              <a:t>Eclipse</a:t>
            </a:r>
            <a:r>
              <a:rPr lang="tr-TR" sz="1600" dirty="0"/>
              <a:t> </a:t>
            </a:r>
          </a:p>
          <a:p>
            <a:pPr marL="285750" indent="-285750">
              <a:buFont typeface="Arial" panose="020B0604020202020204" pitchFamily="34" charset="0"/>
              <a:buChar char="•"/>
            </a:pPr>
            <a:r>
              <a:rPr lang="tr-TR" sz="1600" dirty="0" err="1"/>
              <a:t>Cardbob</a:t>
            </a:r>
            <a:r>
              <a:rPr lang="tr-TR" sz="1600" dirty="0"/>
              <a:t>: </a:t>
            </a:r>
            <a:r>
              <a:rPr lang="tr-TR" sz="1600" dirty="0" err="1"/>
              <a:t>Revival</a:t>
            </a:r>
            <a:r>
              <a:rPr lang="tr-TR" sz="1600" dirty="0"/>
              <a:t> </a:t>
            </a:r>
          </a:p>
          <a:p>
            <a:pPr marL="285750" indent="-285750">
              <a:buFont typeface="Arial" panose="020B0604020202020204" pitchFamily="34" charset="0"/>
              <a:buChar char="•"/>
            </a:pPr>
            <a:r>
              <a:rPr lang="tr-TR" sz="1600" dirty="0" err="1"/>
              <a:t>Swords</a:t>
            </a:r>
            <a:r>
              <a:rPr lang="tr-TR" sz="1600" dirty="0"/>
              <a:t> </a:t>
            </a:r>
            <a:r>
              <a:rPr lang="tr-TR" sz="1600" dirty="0" err="1"/>
              <a:t>and</a:t>
            </a:r>
            <a:r>
              <a:rPr lang="tr-TR" sz="1600" dirty="0"/>
              <a:t> </a:t>
            </a:r>
            <a:r>
              <a:rPr lang="tr-TR" sz="1600" dirty="0" err="1"/>
              <a:t>Sandals</a:t>
            </a:r>
            <a:r>
              <a:rPr lang="tr-TR" sz="1600" dirty="0"/>
              <a:t> </a:t>
            </a:r>
            <a:r>
              <a:rPr lang="tr-TR" sz="1600" dirty="0" err="1"/>
              <a:t>Immortals</a:t>
            </a:r>
            <a:r>
              <a:rPr lang="tr-TR" sz="1600" dirty="0"/>
              <a:t> </a:t>
            </a:r>
          </a:p>
          <a:p>
            <a:pPr marL="285750" indent="-285750">
              <a:buFont typeface="Arial" panose="020B0604020202020204" pitchFamily="34" charset="0"/>
              <a:buChar char="•"/>
            </a:pPr>
            <a:r>
              <a:rPr lang="tr-TR" sz="1600" dirty="0"/>
              <a:t>ROTA</a:t>
            </a:r>
          </a:p>
          <a:p>
            <a:pPr marL="285750" indent="-285750">
              <a:buFont typeface="Arial" panose="020B0604020202020204" pitchFamily="34" charset="0"/>
              <a:buChar char="•"/>
            </a:pPr>
            <a:r>
              <a:rPr lang="tr-TR" sz="1600" dirty="0"/>
              <a:t>WHATEVER</a:t>
            </a:r>
          </a:p>
          <a:p>
            <a:pPr marL="285750" indent="-285750">
              <a:buFont typeface="Arial" panose="020B0604020202020204" pitchFamily="34" charset="0"/>
              <a:buChar char="•"/>
            </a:pPr>
            <a:r>
              <a:rPr lang="tr-TR" sz="1600" dirty="0" err="1"/>
              <a:t>Paper</a:t>
            </a:r>
            <a:r>
              <a:rPr lang="tr-TR" sz="1600" dirty="0"/>
              <a:t> </a:t>
            </a:r>
            <a:r>
              <a:rPr lang="tr-TR" sz="1600" dirty="0" err="1"/>
              <a:t>Lily</a:t>
            </a:r>
            <a:endParaRPr lang="tr-TR" sz="1600" dirty="0"/>
          </a:p>
          <a:p>
            <a:pPr marL="285750" indent="-285750">
              <a:buFont typeface="Arial" panose="020B0604020202020204" pitchFamily="34" charset="0"/>
              <a:buChar char="•"/>
            </a:pPr>
            <a:r>
              <a:rPr lang="tr-TR" sz="1600" dirty="0" err="1"/>
              <a:t>ProtoCorgi</a:t>
            </a:r>
            <a:endParaRPr lang="tr-TR" sz="1600" dirty="0"/>
          </a:p>
          <a:p>
            <a:pPr marL="285750" indent="-285750">
              <a:buFont typeface="Arial" panose="020B0604020202020204" pitchFamily="34" charset="0"/>
              <a:buChar char="•"/>
            </a:pPr>
            <a:r>
              <a:rPr lang="tr-TR" sz="1600" dirty="0" err="1"/>
              <a:t>Brotato</a:t>
            </a:r>
            <a:r>
              <a:rPr lang="tr-TR" sz="1600" dirty="0"/>
              <a:t> </a:t>
            </a:r>
          </a:p>
          <a:p>
            <a:pPr marL="285750" indent="-285750">
              <a:buFont typeface="Arial" panose="020B0604020202020204" pitchFamily="34" charset="0"/>
              <a:buChar char="•"/>
            </a:pPr>
            <a:r>
              <a:rPr lang="tr-TR" sz="1600" dirty="0" err="1"/>
              <a:t>Dome</a:t>
            </a:r>
            <a:r>
              <a:rPr lang="tr-TR" sz="1600" dirty="0"/>
              <a:t> </a:t>
            </a:r>
            <a:r>
              <a:rPr lang="tr-TR" sz="1600" dirty="0" err="1"/>
              <a:t>Keeper</a:t>
            </a:r>
            <a:endParaRPr lang="tr-TR" sz="1600" dirty="0"/>
          </a:p>
          <a:p>
            <a:endParaRPr lang="tr-TR" sz="1600" dirty="0"/>
          </a:p>
        </p:txBody>
      </p:sp>
      <p:sp>
        <p:nvSpPr>
          <p:cNvPr id="15" name="Rectangle 14">
            <a:extLst>
              <a:ext uri="{FF2B5EF4-FFF2-40B4-BE49-F238E27FC236}">
                <a16:creationId xmlns:a16="http://schemas.microsoft.com/office/drawing/2014/main" id="{A95F48D6-0F80-4D5E-A10F-C2AC8C0B0E55}"/>
              </a:ext>
            </a:extLst>
          </p:cNvPr>
          <p:cNvSpPr/>
          <p:nvPr/>
        </p:nvSpPr>
        <p:spPr>
          <a:xfrm>
            <a:off x="4793202" y="1988596"/>
            <a:ext cx="6560598" cy="71021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A </a:t>
            </a:r>
            <a:r>
              <a:rPr lang="tr-TR" dirty="0" err="1"/>
              <a:t>list</a:t>
            </a:r>
            <a:r>
              <a:rPr lang="tr-TR" dirty="0"/>
              <a:t> of </a:t>
            </a:r>
            <a:r>
              <a:rPr lang="tr-TR" dirty="0" err="1"/>
              <a:t>games</a:t>
            </a:r>
            <a:r>
              <a:rPr lang="tr-TR" dirty="0"/>
              <a:t> </a:t>
            </a:r>
            <a:r>
              <a:rPr lang="tr-TR" dirty="0" err="1"/>
              <a:t>made</a:t>
            </a:r>
            <a:r>
              <a:rPr lang="tr-TR" dirty="0"/>
              <a:t> </a:t>
            </a:r>
            <a:r>
              <a:rPr lang="tr-TR" dirty="0" err="1"/>
              <a:t>with</a:t>
            </a:r>
            <a:r>
              <a:rPr lang="tr-TR" dirty="0"/>
              <a:t> </a:t>
            </a:r>
            <a:r>
              <a:rPr lang="tr-TR" dirty="0" err="1"/>
              <a:t>Godot</a:t>
            </a:r>
            <a:r>
              <a:rPr lang="tr-TR" dirty="0"/>
              <a:t> in 2022</a:t>
            </a:r>
          </a:p>
        </p:txBody>
      </p:sp>
    </p:spTree>
    <p:extLst>
      <p:ext uri="{BB962C8B-B14F-4D97-AF65-F5344CB8AC3E}">
        <p14:creationId xmlns:p14="http://schemas.microsoft.com/office/powerpoint/2010/main" val="1729226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3F8AB-0ACC-4EC0-AEDD-CDAADE0B585A}"/>
              </a:ext>
            </a:extLst>
          </p:cNvPr>
          <p:cNvSpPr>
            <a:spLocks noGrp="1"/>
          </p:cNvSpPr>
          <p:nvPr>
            <p:ph type="title"/>
          </p:nvPr>
        </p:nvSpPr>
        <p:spPr>
          <a:solidFill>
            <a:schemeClr val="tx1"/>
          </a:solidFill>
        </p:spPr>
        <p:txBody>
          <a:bodyPr anchor="ctr"/>
          <a:lstStyle/>
          <a:p>
            <a:r>
              <a:rPr lang="tr-TR" dirty="0">
                <a:solidFill>
                  <a:schemeClr val="bg1"/>
                </a:solidFill>
              </a:rPr>
              <a:t>A </a:t>
            </a:r>
            <a:r>
              <a:rPr lang="tr-TR" dirty="0" err="1">
                <a:solidFill>
                  <a:schemeClr val="bg1"/>
                </a:solidFill>
              </a:rPr>
              <a:t>Showcase</a:t>
            </a:r>
            <a:r>
              <a:rPr lang="tr-TR" dirty="0">
                <a:solidFill>
                  <a:schemeClr val="bg1"/>
                </a:solidFill>
              </a:rPr>
              <a:t> of </a:t>
            </a:r>
            <a:r>
              <a:rPr lang="tr-TR" dirty="0" err="1">
                <a:solidFill>
                  <a:schemeClr val="bg1"/>
                </a:solidFill>
              </a:rPr>
              <a:t>What</a:t>
            </a:r>
            <a:r>
              <a:rPr lang="tr-TR" dirty="0">
                <a:solidFill>
                  <a:schemeClr val="bg1"/>
                </a:solidFill>
              </a:rPr>
              <a:t> Has </a:t>
            </a:r>
            <a:r>
              <a:rPr lang="tr-TR" dirty="0" err="1">
                <a:solidFill>
                  <a:schemeClr val="bg1"/>
                </a:solidFill>
              </a:rPr>
              <a:t>Been</a:t>
            </a:r>
            <a:r>
              <a:rPr lang="tr-TR" dirty="0">
                <a:solidFill>
                  <a:schemeClr val="bg1"/>
                </a:solidFill>
              </a:rPr>
              <a:t> </a:t>
            </a:r>
            <a:r>
              <a:rPr lang="tr-TR" dirty="0" err="1">
                <a:solidFill>
                  <a:schemeClr val="bg1"/>
                </a:solidFill>
              </a:rPr>
              <a:t>Made</a:t>
            </a:r>
            <a:r>
              <a:rPr lang="tr-TR" dirty="0">
                <a:solidFill>
                  <a:schemeClr val="bg1"/>
                </a:solidFill>
              </a:rPr>
              <a:t> </a:t>
            </a:r>
            <a:r>
              <a:rPr lang="tr-TR" dirty="0" err="1">
                <a:solidFill>
                  <a:schemeClr val="bg1"/>
                </a:solidFill>
              </a:rPr>
              <a:t>With</a:t>
            </a:r>
            <a:r>
              <a:rPr lang="tr-TR" dirty="0">
                <a:solidFill>
                  <a:schemeClr val="bg1"/>
                </a:solidFill>
              </a:rPr>
              <a:t> </a:t>
            </a:r>
            <a:r>
              <a:rPr lang="tr-TR" dirty="0" err="1">
                <a:solidFill>
                  <a:schemeClr val="bg1"/>
                </a:solidFill>
              </a:rPr>
              <a:t>Godot</a:t>
            </a:r>
            <a:r>
              <a:rPr lang="tr-TR" dirty="0">
                <a:solidFill>
                  <a:schemeClr val="bg1"/>
                </a:solidFill>
              </a:rPr>
              <a:t> Engine in 2022</a:t>
            </a:r>
          </a:p>
        </p:txBody>
      </p:sp>
      <p:sp>
        <p:nvSpPr>
          <p:cNvPr id="3" name="Content Placeholder 2">
            <a:extLst>
              <a:ext uri="{FF2B5EF4-FFF2-40B4-BE49-F238E27FC236}">
                <a16:creationId xmlns:a16="http://schemas.microsoft.com/office/drawing/2014/main" id="{ED6ADA38-2D2E-4400-9830-9E48BAFB205C}"/>
              </a:ext>
            </a:extLst>
          </p:cNvPr>
          <p:cNvSpPr>
            <a:spLocks noGrp="1"/>
          </p:cNvSpPr>
          <p:nvPr>
            <p:ph idx="1"/>
          </p:nvPr>
        </p:nvSpPr>
        <p:spPr>
          <a:xfrm>
            <a:off x="5183188" y="457201"/>
            <a:ext cx="6172200" cy="5403850"/>
          </a:xfrm>
          <a:solidFill>
            <a:schemeClr val="tx1"/>
          </a:solidFill>
        </p:spPr>
        <p:txBody>
          <a:bodyPr anchor="ctr"/>
          <a:lstStyle/>
          <a:p>
            <a:pPr algn="ctr"/>
            <a:r>
              <a:rPr lang="tr-TR" dirty="0" err="1">
                <a:solidFill>
                  <a:schemeClr val="bg1"/>
                </a:solidFill>
              </a:rPr>
              <a:t>Thank</a:t>
            </a:r>
            <a:r>
              <a:rPr lang="tr-TR" dirty="0">
                <a:solidFill>
                  <a:schemeClr val="bg1"/>
                </a:solidFill>
              </a:rPr>
              <a:t> </a:t>
            </a:r>
            <a:r>
              <a:rPr lang="tr-TR" dirty="0" err="1">
                <a:solidFill>
                  <a:schemeClr val="bg1"/>
                </a:solidFill>
              </a:rPr>
              <a:t>you</a:t>
            </a:r>
            <a:endParaRPr lang="tr-TR" dirty="0">
              <a:solidFill>
                <a:schemeClr val="bg1"/>
              </a:solidFill>
            </a:endParaRPr>
          </a:p>
        </p:txBody>
      </p:sp>
      <p:sp>
        <p:nvSpPr>
          <p:cNvPr id="4" name="Text Placeholder 3">
            <a:extLst>
              <a:ext uri="{FF2B5EF4-FFF2-40B4-BE49-F238E27FC236}">
                <a16:creationId xmlns:a16="http://schemas.microsoft.com/office/drawing/2014/main" id="{74C1AD1E-97C3-4675-BFB6-5A6234434810}"/>
              </a:ext>
            </a:extLst>
          </p:cNvPr>
          <p:cNvSpPr>
            <a:spLocks noGrp="1"/>
          </p:cNvSpPr>
          <p:nvPr>
            <p:ph type="body" sz="half" idx="2"/>
          </p:nvPr>
        </p:nvSpPr>
        <p:spPr>
          <a:xfrm>
            <a:off x="839788" y="2057400"/>
            <a:ext cx="3932237" cy="3811588"/>
          </a:xfrm>
          <a:solidFill>
            <a:schemeClr val="tx1"/>
          </a:solidFill>
        </p:spPr>
        <p:txBody>
          <a:bodyPr>
            <a:normAutofit/>
          </a:bodyPr>
          <a:lstStyle/>
          <a:p>
            <a:endParaRPr lang="tr-TR" sz="2800" dirty="0">
              <a:solidFill>
                <a:schemeClr val="bg1"/>
              </a:solidFill>
            </a:endParaRPr>
          </a:p>
          <a:p>
            <a:endParaRPr lang="tr-TR" sz="2800" dirty="0">
              <a:solidFill>
                <a:schemeClr val="bg1"/>
              </a:solidFill>
            </a:endParaRPr>
          </a:p>
          <a:p>
            <a:r>
              <a:rPr lang="tr-TR" sz="2800" dirty="0">
                <a:solidFill>
                  <a:schemeClr val="bg1"/>
                </a:solidFill>
              </a:rPr>
              <a:t>Desktop Games </a:t>
            </a:r>
            <a:r>
              <a:rPr lang="tr-TR" sz="2800" dirty="0">
                <a:solidFill>
                  <a:schemeClr val="bg1"/>
                </a:solidFill>
                <a:hlinkClick r:id="rId2">
                  <a:extLst>
                    <a:ext uri="{A12FA001-AC4F-418D-AE19-62706E023703}">
                      <ahyp:hlinkClr xmlns:ahyp="http://schemas.microsoft.com/office/drawing/2018/hyperlinkcolor" val="tx"/>
                    </a:ext>
                  </a:extLst>
                </a:hlinkClick>
              </a:rPr>
              <a:t>here</a:t>
            </a:r>
            <a:endParaRPr lang="tr-TR" sz="2800" dirty="0">
              <a:solidFill>
                <a:schemeClr val="bg1"/>
              </a:solidFill>
            </a:endParaRPr>
          </a:p>
          <a:p>
            <a:r>
              <a:rPr lang="tr-TR" sz="2800" dirty="0">
                <a:solidFill>
                  <a:schemeClr val="bg1"/>
                </a:solidFill>
              </a:rPr>
              <a:t>Mobile Games </a:t>
            </a:r>
            <a:r>
              <a:rPr lang="tr-TR" sz="2800" dirty="0">
                <a:solidFill>
                  <a:schemeClr val="bg1"/>
                </a:solidFill>
                <a:hlinkClick r:id="rId3">
                  <a:extLst>
                    <a:ext uri="{A12FA001-AC4F-418D-AE19-62706E023703}">
                      <ahyp:hlinkClr xmlns:ahyp="http://schemas.microsoft.com/office/drawing/2018/hyperlinkcolor" val="tx"/>
                    </a:ext>
                  </a:extLst>
                </a:hlinkClick>
              </a:rPr>
              <a:t>here</a:t>
            </a:r>
            <a:endParaRPr lang="tr-TR" sz="2800" dirty="0">
              <a:solidFill>
                <a:schemeClr val="bg1"/>
              </a:solidFill>
            </a:endParaRPr>
          </a:p>
          <a:p>
            <a:r>
              <a:rPr lang="tr-TR" sz="2800" dirty="0" err="1">
                <a:solidFill>
                  <a:schemeClr val="bg1"/>
                </a:solidFill>
              </a:rPr>
              <a:t>Apps</a:t>
            </a:r>
            <a:r>
              <a:rPr lang="tr-TR" sz="2800" dirty="0">
                <a:solidFill>
                  <a:schemeClr val="bg1"/>
                </a:solidFill>
              </a:rPr>
              <a:t> </a:t>
            </a:r>
            <a:r>
              <a:rPr lang="tr-TR" sz="2800" dirty="0" err="1">
                <a:solidFill>
                  <a:schemeClr val="bg1"/>
                </a:solidFill>
              </a:rPr>
              <a:t>and</a:t>
            </a:r>
            <a:r>
              <a:rPr lang="tr-TR" sz="2800" dirty="0">
                <a:solidFill>
                  <a:schemeClr val="bg1"/>
                </a:solidFill>
              </a:rPr>
              <a:t> Tools </a:t>
            </a:r>
            <a:r>
              <a:rPr lang="tr-TR" sz="2800" dirty="0">
                <a:solidFill>
                  <a:schemeClr val="bg1"/>
                </a:solidFill>
                <a:hlinkClick r:id="rId4">
                  <a:extLst>
                    <a:ext uri="{A12FA001-AC4F-418D-AE19-62706E023703}">
                      <ahyp:hlinkClr xmlns:ahyp="http://schemas.microsoft.com/office/drawing/2018/hyperlinkcolor" val="tx"/>
                    </a:ext>
                  </a:extLst>
                </a:hlinkClick>
              </a:rPr>
              <a:t>here</a:t>
            </a:r>
            <a:endParaRPr lang="tr-TR" sz="2800" dirty="0">
              <a:solidFill>
                <a:schemeClr val="bg1"/>
              </a:solidFill>
            </a:endParaRPr>
          </a:p>
        </p:txBody>
      </p:sp>
    </p:spTree>
    <p:extLst>
      <p:ext uri="{BB962C8B-B14F-4D97-AF65-F5344CB8AC3E}">
        <p14:creationId xmlns:p14="http://schemas.microsoft.com/office/powerpoint/2010/main" val="4209175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FA361955-689D-4D9F-8389-4F9D9C9964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77012" y="1524000"/>
            <a:ext cx="3810000" cy="3810000"/>
          </a:xfrm>
        </p:spPr>
      </p:pic>
      <p:sp>
        <p:nvSpPr>
          <p:cNvPr id="5" name="Rectangle 4">
            <a:extLst>
              <a:ext uri="{FF2B5EF4-FFF2-40B4-BE49-F238E27FC236}">
                <a16:creationId xmlns:a16="http://schemas.microsoft.com/office/drawing/2014/main" id="{040F28C4-ABB3-43F2-97EE-30EDAC37DE62}"/>
              </a:ext>
            </a:extLst>
          </p:cNvPr>
          <p:cNvSpPr/>
          <p:nvPr/>
        </p:nvSpPr>
        <p:spPr>
          <a:xfrm>
            <a:off x="541539" y="0"/>
            <a:ext cx="3773010" cy="2057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4000" dirty="0" err="1"/>
              <a:t>Introduction</a:t>
            </a:r>
            <a:endParaRPr lang="tr-TR" sz="4000" dirty="0"/>
          </a:p>
        </p:txBody>
      </p:sp>
      <p:sp>
        <p:nvSpPr>
          <p:cNvPr id="6" name="Rectangle 5">
            <a:extLst>
              <a:ext uri="{FF2B5EF4-FFF2-40B4-BE49-F238E27FC236}">
                <a16:creationId xmlns:a16="http://schemas.microsoft.com/office/drawing/2014/main" id="{CEDFE423-4F41-4B87-933E-DEA3082138D4}"/>
              </a:ext>
            </a:extLst>
          </p:cNvPr>
          <p:cNvSpPr/>
          <p:nvPr/>
        </p:nvSpPr>
        <p:spPr>
          <a:xfrm>
            <a:off x="541539" y="2057400"/>
            <a:ext cx="3773010" cy="48006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tr-TR" sz="1600" dirty="0"/>
              <a:t>      </a:t>
            </a:r>
            <a:r>
              <a:rPr lang="en-US" sz="1600" dirty="0"/>
              <a:t>In this presentation, we will explore the strengths and weaknesses of these two popular game development engines. By the end, you will have a clear understanding of which platform suits your needs best.</a:t>
            </a:r>
            <a:endParaRPr lang="tr-TR" sz="1600" dirty="0"/>
          </a:p>
          <a:p>
            <a:pPr algn="just">
              <a:lnSpc>
                <a:spcPct val="150000"/>
              </a:lnSpc>
            </a:pPr>
            <a:endParaRPr lang="tr-TR" sz="1600" dirty="0"/>
          </a:p>
          <a:p>
            <a:pPr algn="just">
              <a:lnSpc>
                <a:spcPct val="150000"/>
              </a:lnSpc>
            </a:pPr>
            <a:r>
              <a:rPr lang="en-US" sz="1600" dirty="0"/>
              <a:t>What are we going to look at;</a:t>
            </a:r>
            <a:endParaRPr lang="tr-TR" sz="1600" dirty="0"/>
          </a:p>
          <a:p>
            <a:pPr marL="285750" indent="-285750" algn="just">
              <a:lnSpc>
                <a:spcPct val="150000"/>
              </a:lnSpc>
              <a:buFont typeface="Arial" panose="020B0604020202020204" pitchFamily="34" charset="0"/>
              <a:buChar char="•"/>
            </a:pPr>
            <a:r>
              <a:rPr lang="en-US" sz="1600" dirty="0"/>
              <a:t>History of Godot Engine</a:t>
            </a:r>
            <a:endParaRPr lang="tr-TR" sz="1600" dirty="0"/>
          </a:p>
          <a:p>
            <a:pPr marL="285750" indent="-285750" algn="just">
              <a:lnSpc>
                <a:spcPct val="150000"/>
              </a:lnSpc>
              <a:buFont typeface="Arial" panose="020B0604020202020204" pitchFamily="34" charset="0"/>
              <a:buChar char="•"/>
            </a:pPr>
            <a:r>
              <a:rPr lang="en-US" sz="1600" dirty="0"/>
              <a:t>Differences </a:t>
            </a:r>
            <a:r>
              <a:rPr lang="tr-TR" sz="1600" dirty="0"/>
              <a:t>B</a:t>
            </a:r>
            <a:r>
              <a:rPr lang="en-US" sz="1600" dirty="0" err="1"/>
              <a:t>etween</a:t>
            </a:r>
            <a:r>
              <a:rPr lang="en-US" sz="1600" dirty="0"/>
              <a:t> Unity and Godot</a:t>
            </a:r>
            <a:endParaRPr lang="tr-TR" sz="1600" dirty="0"/>
          </a:p>
          <a:p>
            <a:pPr marL="285750" indent="-285750" algn="just">
              <a:lnSpc>
                <a:spcPct val="150000"/>
              </a:lnSpc>
              <a:buFont typeface="Arial" panose="020B0604020202020204" pitchFamily="34" charset="0"/>
              <a:buChar char="•"/>
            </a:pPr>
            <a:r>
              <a:rPr lang="tr-TR" sz="1600" dirty="0" err="1"/>
              <a:t>Godot</a:t>
            </a:r>
            <a:r>
              <a:rPr lang="tr-TR" sz="1600" dirty="0"/>
              <a:t> </a:t>
            </a:r>
            <a:r>
              <a:rPr lang="tr-TR" sz="1600" dirty="0" err="1"/>
              <a:t>Examples</a:t>
            </a:r>
            <a:endParaRPr lang="en-US" sz="1600" dirty="0"/>
          </a:p>
        </p:txBody>
      </p:sp>
    </p:spTree>
    <p:extLst>
      <p:ext uri="{BB962C8B-B14F-4D97-AF65-F5344CB8AC3E}">
        <p14:creationId xmlns:p14="http://schemas.microsoft.com/office/powerpoint/2010/main" val="4200525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a:extLst>
              <a:ext uri="{FF2B5EF4-FFF2-40B4-BE49-F238E27FC236}">
                <a16:creationId xmlns:a16="http://schemas.microsoft.com/office/drawing/2014/main" id="{48BB355E-0AE8-42BD-A4CC-AB5BB17D034A}"/>
              </a:ext>
            </a:extLst>
          </p:cNvPr>
          <p:cNvGraphicFramePr/>
          <p:nvPr>
            <p:extLst>
              <p:ext uri="{D42A27DB-BD31-4B8C-83A1-F6EECF244321}">
                <p14:modId xmlns:p14="http://schemas.microsoft.com/office/powerpoint/2010/main" val="1615176070"/>
              </p:ext>
            </p:extLst>
          </p:nvPr>
        </p:nvGraphicFramePr>
        <p:xfrm>
          <a:off x="1339272" y="683106"/>
          <a:ext cx="9513455" cy="5491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5533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a:extLst>
              <a:ext uri="{FF2B5EF4-FFF2-40B4-BE49-F238E27FC236}">
                <a16:creationId xmlns:a16="http://schemas.microsoft.com/office/drawing/2014/main" id="{48BB355E-0AE8-42BD-A4CC-AB5BB17D034A}"/>
              </a:ext>
            </a:extLst>
          </p:cNvPr>
          <p:cNvGraphicFramePr/>
          <p:nvPr>
            <p:extLst>
              <p:ext uri="{D42A27DB-BD31-4B8C-83A1-F6EECF244321}">
                <p14:modId xmlns:p14="http://schemas.microsoft.com/office/powerpoint/2010/main" val="2574867015"/>
              </p:ext>
            </p:extLst>
          </p:nvPr>
        </p:nvGraphicFramePr>
        <p:xfrm>
          <a:off x="1339272" y="683106"/>
          <a:ext cx="9513455" cy="5491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28623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486BC01-56C2-4A6F-861D-98565D484397}"/>
              </a:ext>
            </a:extLst>
          </p:cNvPr>
          <p:cNvSpPr/>
          <p:nvPr/>
        </p:nvSpPr>
        <p:spPr>
          <a:xfrm>
            <a:off x="836612" y="360218"/>
            <a:ext cx="10515600" cy="132094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err="1"/>
              <a:t>Differences</a:t>
            </a:r>
            <a:endParaRPr lang="tr-TR" dirty="0"/>
          </a:p>
        </p:txBody>
      </p:sp>
      <p:sp>
        <p:nvSpPr>
          <p:cNvPr id="8" name="Rectangle 7">
            <a:extLst>
              <a:ext uri="{FF2B5EF4-FFF2-40B4-BE49-F238E27FC236}">
                <a16:creationId xmlns:a16="http://schemas.microsoft.com/office/drawing/2014/main" id="{780CB48E-04D8-4C86-8E15-E75CCBF0A1C5}"/>
              </a:ext>
            </a:extLst>
          </p:cNvPr>
          <p:cNvSpPr/>
          <p:nvPr/>
        </p:nvSpPr>
        <p:spPr>
          <a:xfrm>
            <a:off x="836610" y="1758373"/>
            <a:ext cx="5157787" cy="82391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err="1"/>
              <a:t>Godot</a:t>
            </a:r>
            <a:endParaRPr lang="tr-TR" dirty="0"/>
          </a:p>
        </p:txBody>
      </p:sp>
      <p:sp>
        <p:nvSpPr>
          <p:cNvPr id="9" name="Rectangle 8">
            <a:extLst>
              <a:ext uri="{FF2B5EF4-FFF2-40B4-BE49-F238E27FC236}">
                <a16:creationId xmlns:a16="http://schemas.microsoft.com/office/drawing/2014/main" id="{7864812E-B69B-4564-9D4B-AC38AEB543DA}"/>
              </a:ext>
            </a:extLst>
          </p:cNvPr>
          <p:cNvSpPr/>
          <p:nvPr/>
        </p:nvSpPr>
        <p:spPr>
          <a:xfrm>
            <a:off x="6194425" y="1758373"/>
            <a:ext cx="5159373" cy="82391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err="1"/>
              <a:t>Unity</a:t>
            </a:r>
            <a:endParaRPr lang="tr-TR" dirty="0"/>
          </a:p>
        </p:txBody>
      </p:sp>
      <p:sp>
        <p:nvSpPr>
          <p:cNvPr id="10" name="Rectangle 9">
            <a:extLst>
              <a:ext uri="{FF2B5EF4-FFF2-40B4-BE49-F238E27FC236}">
                <a16:creationId xmlns:a16="http://schemas.microsoft.com/office/drawing/2014/main" id="{A6FA5B0F-66F2-4A8E-BFA5-EAC37F337161}"/>
              </a:ext>
            </a:extLst>
          </p:cNvPr>
          <p:cNvSpPr/>
          <p:nvPr/>
        </p:nvSpPr>
        <p:spPr>
          <a:xfrm>
            <a:off x="836611" y="2659495"/>
            <a:ext cx="5157787" cy="383828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a:t>Programming Language:</a:t>
            </a:r>
          </a:p>
          <a:p>
            <a:pPr algn="ctr"/>
            <a:endParaRPr lang="tr-TR" b="1" dirty="0"/>
          </a:p>
          <a:p>
            <a:pPr algn="ctr"/>
            <a:r>
              <a:rPr lang="en-US" dirty="0"/>
              <a:t>Godot primarily uses its scripting language called </a:t>
            </a:r>
            <a:r>
              <a:rPr lang="en-US" dirty="0" err="1"/>
              <a:t>GDScript</a:t>
            </a:r>
            <a:r>
              <a:rPr lang="en-US" dirty="0"/>
              <a:t>, which is similar to Python. It also supports C#, </a:t>
            </a:r>
            <a:r>
              <a:rPr lang="en-US" dirty="0" err="1"/>
              <a:t>VisualScript</a:t>
            </a:r>
            <a:r>
              <a:rPr lang="en-US" dirty="0"/>
              <a:t> (a node-based visual scripting language), and C++.</a:t>
            </a:r>
            <a:endParaRPr lang="tr-TR" dirty="0"/>
          </a:p>
          <a:p>
            <a:pPr algn="ctr"/>
            <a:endParaRPr lang="tr-TR" dirty="0"/>
          </a:p>
          <a:p>
            <a:pPr algn="ctr"/>
            <a:r>
              <a:rPr lang="tr-TR" b="1" dirty="0"/>
              <a:t>Editor </a:t>
            </a:r>
            <a:r>
              <a:rPr lang="tr-TR" b="1" dirty="0" err="1"/>
              <a:t>and</a:t>
            </a:r>
            <a:r>
              <a:rPr lang="tr-TR" b="1" dirty="0"/>
              <a:t> User </a:t>
            </a:r>
            <a:r>
              <a:rPr lang="tr-TR" b="1" dirty="0" err="1"/>
              <a:t>Interface</a:t>
            </a:r>
            <a:r>
              <a:rPr lang="tr-TR" b="1" dirty="0"/>
              <a:t>:</a:t>
            </a:r>
          </a:p>
          <a:p>
            <a:pPr algn="ctr"/>
            <a:r>
              <a:rPr lang="en-US" dirty="0"/>
              <a:t>Godot's editor is known for its simplicity and ease of use. It has a clean and customizable interface that allows for a straightforward learning curve.</a:t>
            </a:r>
            <a:endParaRPr lang="tr-TR" dirty="0"/>
          </a:p>
          <a:p>
            <a:pPr algn="ctr"/>
            <a:endParaRPr lang="tr-TR" dirty="0"/>
          </a:p>
        </p:txBody>
      </p:sp>
      <p:sp>
        <p:nvSpPr>
          <p:cNvPr id="11" name="Rectangle 10">
            <a:extLst>
              <a:ext uri="{FF2B5EF4-FFF2-40B4-BE49-F238E27FC236}">
                <a16:creationId xmlns:a16="http://schemas.microsoft.com/office/drawing/2014/main" id="{9CE79F45-E16F-4136-B5F3-BD9A325BF961}"/>
              </a:ext>
            </a:extLst>
          </p:cNvPr>
          <p:cNvSpPr/>
          <p:nvPr/>
        </p:nvSpPr>
        <p:spPr>
          <a:xfrm>
            <a:off x="6195219" y="2659495"/>
            <a:ext cx="5157787" cy="383828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a:t>Programming Language:</a:t>
            </a:r>
          </a:p>
          <a:p>
            <a:pPr algn="ctr"/>
            <a:endParaRPr lang="tr-TR" b="1" dirty="0"/>
          </a:p>
          <a:p>
            <a:pPr algn="ctr"/>
            <a:r>
              <a:rPr lang="en-US" dirty="0"/>
              <a:t>Unity primarily uses C#. While it also supports JavaScript and Boo (a Python-like language), C# is the most commonly used language.</a:t>
            </a:r>
            <a:endParaRPr lang="tr-TR" dirty="0"/>
          </a:p>
          <a:p>
            <a:pPr algn="ctr"/>
            <a:endParaRPr lang="tr-TR" dirty="0"/>
          </a:p>
          <a:p>
            <a:pPr algn="ctr"/>
            <a:r>
              <a:rPr lang="tr-TR" b="1" dirty="0"/>
              <a:t>Editor </a:t>
            </a:r>
            <a:r>
              <a:rPr lang="tr-TR" b="1" dirty="0" err="1"/>
              <a:t>and</a:t>
            </a:r>
            <a:r>
              <a:rPr lang="tr-TR" b="1" dirty="0"/>
              <a:t> User </a:t>
            </a:r>
            <a:r>
              <a:rPr lang="tr-TR" b="1" dirty="0" err="1"/>
              <a:t>Interface</a:t>
            </a:r>
            <a:r>
              <a:rPr lang="tr-TR" b="1" dirty="0"/>
              <a:t>:</a:t>
            </a:r>
          </a:p>
          <a:p>
            <a:pPr algn="ctr"/>
            <a:r>
              <a:rPr lang="en-US" dirty="0"/>
              <a:t>Unity has a more extensive and complex editor. It offers a wide range of features, but it can be overwhelming for beginners.</a:t>
            </a:r>
            <a:endParaRPr lang="tr-TR" dirty="0"/>
          </a:p>
          <a:p>
            <a:pPr algn="ctr"/>
            <a:endParaRPr lang="tr-TR" dirty="0"/>
          </a:p>
        </p:txBody>
      </p:sp>
    </p:spTree>
    <p:extLst>
      <p:ext uri="{BB962C8B-B14F-4D97-AF65-F5344CB8AC3E}">
        <p14:creationId xmlns:p14="http://schemas.microsoft.com/office/powerpoint/2010/main" val="3925842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486BC01-56C2-4A6F-861D-98565D484397}"/>
              </a:ext>
            </a:extLst>
          </p:cNvPr>
          <p:cNvSpPr/>
          <p:nvPr/>
        </p:nvSpPr>
        <p:spPr>
          <a:xfrm>
            <a:off x="836612" y="360218"/>
            <a:ext cx="10515600" cy="132094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err="1"/>
              <a:t>Differences</a:t>
            </a:r>
            <a:endParaRPr lang="tr-TR" dirty="0"/>
          </a:p>
        </p:txBody>
      </p:sp>
      <p:sp>
        <p:nvSpPr>
          <p:cNvPr id="8" name="Rectangle 7">
            <a:extLst>
              <a:ext uri="{FF2B5EF4-FFF2-40B4-BE49-F238E27FC236}">
                <a16:creationId xmlns:a16="http://schemas.microsoft.com/office/drawing/2014/main" id="{780CB48E-04D8-4C86-8E15-E75CCBF0A1C5}"/>
              </a:ext>
            </a:extLst>
          </p:cNvPr>
          <p:cNvSpPr/>
          <p:nvPr/>
        </p:nvSpPr>
        <p:spPr>
          <a:xfrm>
            <a:off x="836610" y="1758373"/>
            <a:ext cx="5157787" cy="82391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err="1"/>
              <a:t>Godot</a:t>
            </a:r>
            <a:endParaRPr lang="tr-TR" dirty="0"/>
          </a:p>
        </p:txBody>
      </p:sp>
      <p:sp>
        <p:nvSpPr>
          <p:cNvPr id="9" name="Rectangle 8">
            <a:extLst>
              <a:ext uri="{FF2B5EF4-FFF2-40B4-BE49-F238E27FC236}">
                <a16:creationId xmlns:a16="http://schemas.microsoft.com/office/drawing/2014/main" id="{7864812E-B69B-4564-9D4B-AC38AEB543DA}"/>
              </a:ext>
            </a:extLst>
          </p:cNvPr>
          <p:cNvSpPr/>
          <p:nvPr/>
        </p:nvSpPr>
        <p:spPr>
          <a:xfrm>
            <a:off x="6194425" y="1758373"/>
            <a:ext cx="5159373" cy="82391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err="1"/>
              <a:t>Unity</a:t>
            </a:r>
            <a:endParaRPr lang="tr-TR" dirty="0"/>
          </a:p>
        </p:txBody>
      </p:sp>
      <p:sp>
        <p:nvSpPr>
          <p:cNvPr id="10" name="Rectangle 9">
            <a:extLst>
              <a:ext uri="{FF2B5EF4-FFF2-40B4-BE49-F238E27FC236}">
                <a16:creationId xmlns:a16="http://schemas.microsoft.com/office/drawing/2014/main" id="{A6FA5B0F-66F2-4A8E-BFA5-EAC37F337161}"/>
              </a:ext>
            </a:extLst>
          </p:cNvPr>
          <p:cNvSpPr/>
          <p:nvPr/>
        </p:nvSpPr>
        <p:spPr>
          <a:xfrm>
            <a:off x="836611" y="2659495"/>
            <a:ext cx="5157787" cy="383828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a:t>2D vs. 3D:</a:t>
            </a:r>
          </a:p>
          <a:p>
            <a:pPr algn="ctr"/>
            <a:endParaRPr lang="tr-TR" b="1" dirty="0"/>
          </a:p>
          <a:p>
            <a:pPr algn="ctr"/>
            <a:r>
              <a:rPr lang="en-US" dirty="0"/>
              <a:t>While Godot can handle both 2D and 3D game development, it is particularly renowned for its 2D capabilities. It provides powerful tools for 2D game creation, making it a great choice for 2D game developers.</a:t>
            </a:r>
            <a:endParaRPr lang="tr-TR" dirty="0"/>
          </a:p>
          <a:p>
            <a:pPr algn="ctr"/>
            <a:endParaRPr lang="tr-TR" dirty="0"/>
          </a:p>
          <a:p>
            <a:pPr algn="ctr"/>
            <a:r>
              <a:rPr lang="tr-TR" b="1" dirty="0" err="1"/>
              <a:t>Physics</a:t>
            </a:r>
            <a:r>
              <a:rPr lang="tr-TR" b="1" dirty="0"/>
              <a:t> Engine:</a:t>
            </a:r>
          </a:p>
          <a:p>
            <a:pPr algn="ctr"/>
            <a:endParaRPr lang="tr-TR" b="1" dirty="0"/>
          </a:p>
          <a:p>
            <a:pPr algn="ctr"/>
            <a:r>
              <a:rPr lang="en-US" dirty="0"/>
              <a:t>Godot uses a custom physics engine. It's capable and designed for 2D and 3D physics, but it may not be as performance-optimized as Unity's physics system.</a:t>
            </a:r>
            <a:endParaRPr lang="tr-TR" dirty="0"/>
          </a:p>
        </p:txBody>
      </p:sp>
      <p:sp>
        <p:nvSpPr>
          <p:cNvPr id="11" name="Rectangle 10">
            <a:extLst>
              <a:ext uri="{FF2B5EF4-FFF2-40B4-BE49-F238E27FC236}">
                <a16:creationId xmlns:a16="http://schemas.microsoft.com/office/drawing/2014/main" id="{9CE79F45-E16F-4136-B5F3-BD9A325BF961}"/>
              </a:ext>
            </a:extLst>
          </p:cNvPr>
          <p:cNvSpPr/>
          <p:nvPr/>
        </p:nvSpPr>
        <p:spPr>
          <a:xfrm>
            <a:off x="6195219" y="2659495"/>
            <a:ext cx="5157787" cy="383828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a:t>2D vs. 3D:</a:t>
            </a:r>
          </a:p>
          <a:p>
            <a:pPr algn="ctr"/>
            <a:endParaRPr lang="tr-TR" b="1" dirty="0"/>
          </a:p>
          <a:p>
            <a:pPr algn="ctr"/>
            <a:r>
              <a:rPr lang="en-US" dirty="0"/>
              <a:t>Unity is known for its strong support for 3D game development and provides extensive features for creating 3D games, including advanced rendering and physics systems.</a:t>
            </a:r>
            <a:endParaRPr lang="tr-TR" dirty="0"/>
          </a:p>
          <a:p>
            <a:pPr algn="ctr"/>
            <a:endParaRPr lang="tr-TR" dirty="0"/>
          </a:p>
          <a:p>
            <a:pPr algn="ctr"/>
            <a:r>
              <a:rPr lang="tr-TR" b="1" dirty="0" err="1"/>
              <a:t>Physics</a:t>
            </a:r>
            <a:r>
              <a:rPr lang="tr-TR" b="1" dirty="0"/>
              <a:t> Engine:</a:t>
            </a:r>
          </a:p>
          <a:p>
            <a:pPr algn="ctr"/>
            <a:endParaRPr lang="tr-TR" b="1" dirty="0"/>
          </a:p>
          <a:p>
            <a:pPr algn="ctr"/>
            <a:r>
              <a:rPr lang="en-US" dirty="0"/>
              <a:t>Unity uses NVIDIA PhysX for its physics engine, offering robust and well-established 2D and 3D physics simulation.</a:t>
            </a:r>
            <a:endParaRPr lang="tr-TR" dirty="0"/>
          </a:p>
        </p:txBody>
      </p:sp>
    </p:spTree>
    <p:extLst>
      <p:ext uri="{BB962C8B-B14F-4D97-AF65-F5344CB8AC3E}">
        <p14:creationId xmlns:p14="http://schemas.microsoft.com/office/powerpoint/2010/main" val="1102707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486BC01-56C2-4A6F-861D-98565D484397}"/>
              </a:ext>
            </a:extLst>
          </p:cNvPr>
          <p:cNvSpPr/>
          <p:nvPr/>
        </p:nvSpPr>
        <p:spPr>
          <a:xfrm>
            <a:off x="836612" y="360218"/>
            <a:ext cx="10515600" cy="132094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err="1"/>
              <a:t>Differences</a:t>
            </a:r>
            <a:endParaRPr lang="tr-TR" dirty="0"/>
          </a:p>
        </p:txBody>
      </p:sp>
      <p:sp>
        <p:nvSpPr>
          <p:cNvPr id="8" name="Rectangle 7">
            <a:extLst>
              <a:ext uri="{FF2B5EF4-FFF2-40B4-BE49-F238E27FC236}">
                <a16:creationId xmlns:a16="http://schemas.microsoft.com/office/drawing/2014/main" id="{780CB48E-04D8-4C86-8E15-E75CCBF0A1C5}"/>
              </a:ext>
            </a:extLst>
          </p:cNvPr>
          <p:cNvSpPr/>
          <p:nvPr/>
        </p:nvSpPr>
        <p:spPr>
          <a:xfrm>
            <a:off x="836610" y="1758373"/>
            <a:ext cx="5157787" cy="82391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err="1"/>
              <a:t>Godot</a:t>
            </a:r>
            <a:endParaRPr lang="tr-TR" dirty="0"/>
          </a:p>
        </p:txBody>
      </p:sp>
      <p:sp>
        <p:nvSpPr>
          <p:cNvPr id="9" name="Rectangle 8">
            <a:extLst>
              <a:ext uri="{FF2B5EF4-FFF2-40B4-BE49-F238E27FC236}">
                <a16:creationId xmlns:a16="http://schemas.microsoft.com/office/drawing/2014/main" id="{7864812E-B69B-4564-9D4B-AC38AEB543DA}"/>
              </a:ext>
            </a:extLst>
          </p:cNvPr>
          <p:cNvSpPr/>
          <p:nvPr/>
        </p:nvSpPr>
        <p:spPr>
          <a:xfrm>
            <a:off x="6194425" y="1758373"/>
            <a:ext cx="5159373" cy="82391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err="1"/>
              <a:t>Unity</a:t>
            </a:r>
            <a:endParaRPr lang="tr-TR" dirty="0"/>
          </a:p>
        </p:txBody>
      </p:sp>
      <p:sp>
        <p:nvSpPr>
          <p:cNvPr id="10" name="Rectangle 9">
            <a:extLst>
              <a:ext uri="{FF2B5EF4-FFF2-40B4-BE49-F238E27FC236}">
                <a16:creationId xmlns:a16="http://schemas.microsoft.com/office/drawing/2014/main" id="{A6FA5B0F-66F2-4A8E-BFA5-EAC37F337161}"/>
              </a:ext>
            </a:extLst>
          </p:cNvPr>
          <p:cNvSpPr/>
          <p:nvPr/>
        </p:nvSpPr>
        <p:spPr>
          <a:xfrm>
            <a:off x="836611" y="2659495"/>
            <a:ext cx="5157787" cy="383828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err="1"/>
              <a:t>Asset</a:t>
            </a:r>
            <a:r>
              <a:rPr lang="tr-TR" b="1" dirty="0"/>
              <a:t> </a:t>
            </a:r>
            <a:r>
              <a:rPr lang="tr-TR" b="1" dirty="0" err="1"/>
              <a:t>Store</a:t>
            </a:r>
            <a:r>
              <a:rPr lang="tr-TR" b="1" dirty="0"/>
              <a:t>:</a:t>
            </a:r>
          </a:p>
          <a:p>
            <a:pPr algn="ctr"/>
            <a:endParaRPr lang="tr-TR" b="1" dirty="0"/>
          </a:p>
          <a:p>
            <a:pPr algn="ctr"/>
            <a:r>
              <a:rPr lang="en-US" dirty="0"/>
              <a:t>Godot has a smaller and less centralized asset store compared to Unity. Users often find and share assets through forums, but it lacks the extensive marketplace that Unity provides.</a:t>
            </a:r>
            <a:endParaRPr lang="tr-TR" dirty="0"/>
          </a:p>
          <a:p>
            <a:pPr algn="ctr"/>
            <a:endParaRPr lang="tr-TR" dirty="0"/>
          </a:p>
          <a:p>
            <a:pPr algn="ctr"/>
            <a:r>
              <a:rPr lang="tr-TR" b="1" dirty="0"/>
              <a:t>Platform </a:t>
            </a:r>
            <a:r>
              <a:rPr lang="tr-TR" b="1" dirty="0" err="1"/>
              <a:t>Support</a:t>
            </a:r>
            <a:r>
              <a:rPr lang="tr-TR" b="1" dirty="0"/>
              <a:t>:</a:t>
            </a:r>
          </a:p>
          <a:p>
            <a:pPr algn="ctr"/>
            <a:endParaRPr lang="tr-TR" b="1" dirty="0"/>
          </a:p>
          <a:p>
            <a:pPr algn="ctr"/>
            <a:r>
              <a:rPr lang="en-US" dirty="0"/>
              <a:t>Godot supports exporting to multiple platforms, including Windows, macOS, Linux, Android, iOS, HTML5, and more. However, it may have less robust support for certain platforms compared to Unity.</a:t>
            </a:r>
            <a:endParaRPr lang="tr-TR" dirty="0"/>
          </a:p>
        </p:txBody>
      </p:sp>
      <p:sp>
        <p:nvSpPr>
          <p:cNvPr id="11" name="Rectangle 10">
            <a:extLst>
              <a:ext uri="{FF2B5EF4-FFF2-40B4-BE49-F238E27FC236}">
                <a16:creationId xmlns:a16="http://schemas.microsoft.com/office/drawing/2014/main" id="{9CE79F45-E16F-4136-B5F3-BD9A325BF961}"/>
              </a:ext>
            </a:extLst>
          </p:cNvPr>
          <p:cNvSpPr/>
          <p:nvPr/>
        </p:nvSpPr>
        <p:spPr>
          <a:xfrm>
            <a:off x="6195219" y="2659495"/>
            <a:ext cx="5157787" cy="383828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err="1"/>
              <a:t>Asset</a:t>
            </a:r>
            <a:r>
              <a:rPr lang="tr-TR" b="1" dirty="0"/>
              <a:t> </a:t>
            </a:r>
            <a:r>
              <a:rPr lang="tr-TR" b="1" dirty="0" err="1"/>
              <a:t>Store</a:t>
            </a:r>
            <a:r>
              <a:rPr lang="tr-TR" b="1" dirty="0"/>
              <a:t>:</a:t>
            </a:r>
          </a:p>
          <a:p>
            <a:pPr algn="ctr"/>
            <a:endParaRPr lang="tr-TR" b="1" dirty="0"/>
          </a:p>
          <a:p>
            <a:pPr algn="ctr"/>
            <a:r>
              <a:rPr lang="en-US" dirty="0"/>
              <a:t>Unity's Asset Store is a vast marketplace with a wide range of assets, plugins, and extensions that can speed up development and provide various resources for game developers.</a:t>
            </a:r>
            <a:endParaRPr lang="tr-TR" dirty="0"/>
          </a:p>
          <a:p>
            <a:pPr algn="ctr"/>
            <a:endParaRPr lang="tr-TR" dirty="0"/>
          </a:p>
          <a:p>
            <a:pPr algn="ctr"/>
            <a:r>
              <a:rPr lang="tr-TR" b="1" dirty="0"/>
              <a:t>Platform </a:t>
            </a:r>
            <a:r>
              <a:rPr lang="tr-TR" b="1" dirty="0" err="1"/>
              <a:t>Support</a:t>
            </a:r>
            <a:r>
              <a:rPr lang="tr-TR" b="1" dirty="0"/>
              <a:t>:</a:t>
            </a:r>
          </a:p>
          <a:p>
            <a:pPr algn="ctr"/>
            <a:endParaRPr lang="tr-TR" b="1" dirty="0"/>
          </a:p>
          <a:p>
            <a:pPr algn="ctr"/>
            <a:r>
              <a:rPr lang="en-US" dirty="0"/>
              <a:t>Unity is known for its broad platform support, including consoles like Xbox and PlayStation, in addition to various desktop and mobile platforms.</a:t>
            </a:r>
            <a:endParaRPr lang="tr-TR" dirty="0"/>
          </a:p>
        </p:txBody>
      </p:sp>
    </p:spTree>
    <p:extLst>
      <p:ext uri="{BB962C8B-B14F-4D97-AF65-F5344CB8AC3E}">
        <p14:creationId xmlns:p14="http://schemas.microsoft.com/office/powerpoint/2010/main" val="562341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486BC01-56C2-4A6F-861D-98565D484397}"/>
              </a:ext>
            </a:extLst>
          </p:cNvPr>
          <p:cNvSpPr/>
          <p:nvPr/>
        </p:nvSpPr>
        <p:spPr>
          <a:xfrm>
            <a:off x="836612" y="360218"/>
            <a:ext cx="10515600" cy="132094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err="1"/>
              <a:t>Differences</a:t>
            </a:r>
            <a:endParaRPr lang="tr-TR" dirty="0"/>
          </a:p>
        </p:txBody>
      </p:sp>
      <p:sp>
        <p:nvSpPr>
          <p:cNvPr id="8" name="Rectangle 7">
            <a:extLst>
              <a:ext uri="{FF2B5EF4-FFF2-40B4-BE49-F238E27FC236}">
                <a16:creationId xmlns:a16="http://schemas.microsoft.com/office/drawing/2014/main" id="{780CB48E-04D8-4C86-8E15-E75CCBF0A1C5}"/>
              </a:ext>
            </a:extLst>
          </p:cNvPr>
          <p:cNvSpPr/>
          <p:nvPr/>
        </p:nvSpPr>
        <p:spPr>
          <a:xfrm>
            <a:off x="836610" y="1758373"/>
            <a:ext cx="5157787" cy="82391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err="1"/>
              <a:t>Godot</a:t>
            </a:r>
            <a:endParaRPr lang="tr-TR" dirty="0"/>
          </a:p>
        </p:txBody>
      </p:sp>
      <p:sp>
        <p:nvSpPr>
          <p:cNvPr id="9" name="Rectangle 8">
            <a:extLst>
              <a:ext uri="{FF2B5EF4-FFF2-40B4-BE49-F238E27FC236}">
                <a16:creationId xmlns:a16="http://schemas.microsoft.com/office/drawing/2014/main" id="{7864812E-B69B-4564-9D4B-AC38AEB543DA}"/>
              </a:ext>
            </a:extLst>
          </p:cNvPr>
          <p:cNvSpPr/>
          <p:nvPr/>
        </p:nvSpPr>
        <p:spPr>
          <a:xfrm>
            <a:off x="6194425" y="1758373"/>
            <a:ext cx="5159373" cy="82391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err="1"/>
              <a:t>Unity</a:t>
            </a:r>
            <a:endParaRPr lang="tr-TR" dirty="0"/>
          </a:p>
        </p:txBody>
      </p:sp>
      <p:sp>
        <p:nvSpPr>
          <p:cNvPr id="10" name="Rectangle 9">
            <a:extLst>
              <a:ext uri="{FF2B5EF4-FFF2-40B4-BE49-F238E27FC236}">
                <a16:creationId xmlns:a16="http://schemas.microsoft.com/office/drawing/2014/main" id="{A6FA5B0F-66F2-4A8E-BFA5-EAC37F337161}"/>
              </a:ext>
            </a:extLst>
          </p:cNvPr>
          <p:cNvSpPr/>
          <p:nvPr/>
        </p:nvSpPr>
        <p:spPr>
          <a:xfrm>
            <a:off x="836611" y="2659495"/>
            <a:ext cx="5157787" cy="383828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err="1"/>
              <a:t>Pricing</a:t>
            </a:r>
            <a:r>
              <a:rPr lang="tr-TR" b="1" dirty="0"/>
              <a:t> </a:t>
            </a:r>
            <a:r>
              <a:rPr lang="tr-TR" b="1" dirty="0" err="1"/>
              <a:t>and</a:t>
            </a:r>
            <a:r>
              <a:rPr lang="tr-TR" b="1" dirty="0"/>
              <a:t> </a:t>
            </a:r>
            <a:r>
              <a:rPr lang="tr-TR" b="1" dirty="0" err="1"/>
              <a:t>Licensing</a:t>
            </a:r>
            <a:r>
              <a:rPr lang="tr-TR" b="1" dirty="0"/>
              <a:t>:</a:t>
            </a:r>
          </a:p>
          <a:p>
            <a:pPr algn="ctr"/>
            <a:endParaRPr lang="tr-TR" b="1" dirty="0"/>
          </a:p>
          <a:p>
            <a:pPr algn="ctr"/>
            <a:r>
              <a:rPr lang="en-US" dirty="0"/>
              <a:t>Godot is open-source and released under the MIT license. This means it's entirely free to use, even for commercial purposes, and you can modify the source code.</a:t>
            </a:r>
            <a:endParaRPr lang="tr-TR" dirty="0"/>
          </a:p>
          <a:p>
            <a:pPr algn="ctr"/>
            <a:endParaRPr lang="tr-TR" dirty="0"/>
          </a:p>
          <a:p>
            <a:pPr algn="ctr"/>
            <a:r>
              <a:rPr lang="tr-TR" b="1" dirty="0" err="1"/>
              <a:t>Community</a:t>
            </a:r>
            <a:r>
              <a:rPr lang="tr-TR" b="1" dirty="0"/>
              <a:t> </a:t>
            </a:r>
            <a:r>
              <a:rPr lang="tr-TR" b="1" dirty="0" err="1"/>
              <a:t>and</a:t>
            </a:r>
            <a:r>
              <a:rPr lang="tr-TR" b="1" dirty="0"/>
              <a:t> </a:t>
            </a:r>
            <a:r>
              <a:rPr lang="tr-TR" b="1" dirty="0" err="1"/>
              <a:t>Ecosystem</a:t>
            </a:r>
            <a:r>
              <a:rPr lang="tr-TR" b="1" dirty="0"/>
              <a:t>:</a:t>
            </a:r>
          </a:p>
          <a:p>
            <a:pPr algn="ctr"/>
            <a:endParaRPr lang="tr-TR" b="1" dirty="0"/>
          </a:p>
          <a:p>
            <a:pPr algn="ctr"/>
            <a:r>
              <a:rPr lang="en-US" dirty="0"/>
              <a:t>Godot's community is growing but smaller compared to Unity's. However, it has a passionate and active user base.</a:t>
            </a:r>
            <a:endParaRPr lang="tr-TR" dirty="0"/>
          </a:p>
        </p:txBody>
      </p:sp>
      <p:sp>
        <p:nvSpPr>
          <p:cNvPr id="11" name="Rectangle 10">
            <a:extLst>
              <a:ext uri="{FF2B5EF4-FFF2-40B4-BE49-F238E27FC236}">
                <a16:creationId xmlns:a16="http://schemas.microsoft.com/office/drawing/2014/main" id="{9CE79F45-E16F-4136-B5F3-BD9A325BF961}"/>
              </a:ext>
            </a:extLst>
          </p:cNvPr>
          <p:cNvSpPr/>
          <p:nvPr/>
        </p:nvSpPr>
        <p:spPr>
          <a:xfrm>
            <a:off x="6194425" y="2659494"/>
            <a:ext cx="5157787" cy="383828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err="1"/>
              <a:t>Pricing</a:t>
            </a:r>
            <a:r>
              <a:rPr lang="tr-TR" b="1" dirty="0"/>
              <a:t> </a:t>
            </a:r>
            <a:r>
              <a:rPr lang="tr-TR" b="1" dirty="0" err="1"/>
              <a:t>and</a:t>
            </a:r>
            <a:r>
              <a:rPr lang="tr-TR" b="1" dirty="0"/>
              <a:t> </a:t>
            </a:r>
            <a:r>
              <a:rPr lang="tr-TR" b="1" dirty="0" err="1"/>
              <a:t>Licensing</a:t>
            </a:r>
            <a:r>
              <a:rPr lang="tr-TR" b="1" dirty="0"/>
              <a:t>:</a:t>
            </a:r>
          </a:p>
          <a:p>
            <a:pPr algn="ctr"/>
            <a:endParaRPr lang="tr-TR" b="1" dirty="0"/>
          </a:p>
          <a:p>
            <a:pPr algn="ctr"/>
            <a:r>
              <a:rPr lang="en-US" dirty="0"/>
              <a:t>Unity offers both a free Personal Edition and a paid Professional Edition. The free version has some feature limitations, and the Pro version requires a subscription. Unity</a:t>
            </a:r>
            <a:r>
              <a:rPr lang="tr-TR" dirty="0"/>
              <a:t> </a:t>
            </a:r>
            <a:r>
              <a:rPr lang="en-US" dirty="0"/>
              <a:t>has tiered pricing plans based on features and revenue thresholds. </a:t>
            </a:r>
            <a:endParaRPr lang="tr-TR" dirty="0"/>
          </a:p>
          <a:p>
            <a:pPr algn="ctr"/>
            <a:endParaRPr lang="tr-TR" b="1" dirty="0"/>
          </a:p>
          <a:p>
            <a:pPr algn="ctr"/>
            <a:r>
              <a:rPr lang="tr-TR" b="1" dirty="0" err="1"/>
              <a:t>Community</a:t>
            </a:r>
            <a:r>
              <a:rPr lang="tr-TR" b="1" dirty="0"/>
              <a:t> </a:t>
            </a:r>
            <a:r>
              <a:rPr lang="tr-TR" b="1" dirty="0" err="1"/>
              <a:t>and</a:t>
            </a:r>
            <a:r>
              <a:rPr lang="tr-TR" b="1" dirty="0"/>
              <a:t> </a:t>
            </a:r>
            <a:r>
              <a:rPr lang="tr-TR" b="1" dirty="0" err="1"/>
              <a:t>Ecosystem</a:t>
            </a:r>
            <a:r>
              <a:rPr lang="tr-TR" b="1" dirty="0"/>
              <a:t>:</a:t>
            </a:r>
          </a:p>
          <a:p>
            <a:pPr algn="ctr"/>
            <a:endParaRPr lang="tr-TR" b="1" dirty="0"/>
          </a:p>
          <a:p>
            <a:pPr algn="ctr"/>
            <a:r>
              <a:rPr lang="en-US" dirty="0"/>
              <a:t>Unity has a massive and well-established community, which can be beneficial for finding help, tutorials, and resources.</a:t>
            </a:r>
            <a:endParaRPr lang="tr-TR" dirty="0"/>
          </a:p>
        </p:txBody>
      </p:sp>
    </p:spTree>
    <p:extLst>
      <p:ext uri="{BB962C8B-B14F-4D97-AF65-F5344CB8AC3E}">
        <p14:creationId xmlns:p14="http://schemas.microsoft.com/office/powerpoint/2010/main" val="1522018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486BC01-56C2-4A6F-861D-98565D484397}"/>
              </a:ext>
            </a:extLst>
          </p:cNvPr>
          <p:cNvSpPr/>
          <p:nvPr/>
        </p:nvSpPr>
        <p:spPr>
          <a:xfrm>
            <a:off x="836612" y="360218"/>
            <a:ext cx="10515600" cy="132094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err="1"/>
              <a:t>Differences</a:t>
            </a:r>
            <a:endParaRPr lang="tr-TR" dirty="0"/>
          </a:p>
        </p:txBody>
      </p:sp>
      <p:sp>
        <p:nvSpPr>
          <p:cNvPr id="8" name="Rectangle 7">
            <a:extLst>
              <a:ext uri="{FF2B5EF4-FFF2-40B4-BE49-F238E27FC236}">
                <a16:creationId xmlns:a16="http://schemas.microsoft.com/office/drawing/2014/main" id="{780CB48E-04D8-4C86-8E15-E75CCBF0A1C5}"/>
              </a:ext>
            </a:extLst>
          </p:cNvPr>
          <p:cNvSpPr/>
          <p:nvPr/>
        </p:nvSpPr>
        <p:spPr>
          <a:xfrm>
            <a:off x="836610" y="1758373"/>
            <a:ext cx="5157787" cy="82391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err="1"/>
              <a:t>Godot</a:t>
            </a:r>
            <a:endParaRPr lang="tr-TR" dirty="0"/>
          </a:p>
        </p:txBody>
      </p:sp>
      <p:sp>
        <p:nvSpPr>
          <p:cNvPr id="9" name="Rectangle 8">
            <a:extLst>
              <a:ext uri="{FF2B5EF4-FFF2-40B4-BE49-F238E27FC236}">
                <a16:creationId xmlns:a16="http://schemas.microsoft.com/office/drawing/2014/main" id="{7864812E-B69B-4564-9D4B-AC38AEB543DA}"/>
              </a:ext>
            </a:extLst>
          </p:cNvPr>
          <p:cNvSpPr/>
          <p:nvPr/>
        </p:nvSpPr>
        <p:spPr>
          <a:xfrm>
            <a:off x="6194425" y="1758373"/>
            <a:ext cx="5159373" cy="82391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err="1"/>
              <a:t>Unity</a:t>
            </a:r>
            <a:endParaRPr lang="tr-TR" dirty="0"/>
          </a:p>
        </p:txBody>
      </p:sp>
      <p:sp>
        <p:nvSpPr>
          <p:cNvPr id="10" name="Rectangle 9">
            <a:extLst>
              <a:ext uri="{FF2B5EF4-FFF2-40B4-BE49-F238E27FC236}">
                <a16:creationId xmlns:a16="http://schemas.microsoft.com/office/drawing/2014/main" id="{A6FA5B0F-66F2-4A8E-BFA5-EAC37F337161}"/>
              </a:ext>
            </a:extLst>
          </p:cNvPr>
          <p:cNvSpPr/>
          <p:nvPr/>
        </p:nvSpPr>
        <p:spPr>
          <a:xfrm>
            <a:off x="836611" y="2659495"/>
            <a:ext cx="5157787" cy="383828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err="1"/>
              <a:t>Performance</a:t>
            </a:r>
            <a:r>
              <a:rPr lang="tr-TR" b="1" dirty="0"/>
              <a:t>:</a:t>
            </a:r>
          </a:p>
          <a:p>
            <a:pPr algn="ctr"/>
            <a:endParaRPr lang="tr-TR" b="1" dirty="0"/>
          </a:p>
          <a:p>
            <a:pPr algn="ctr"/>
            <a:r>
              <a:rPr lang="en-US" dirty="0"/>
              <a:t>Godot is known for its efficient 2D rendering, but performance can vary in 3D, especially for complex and graphically demanding games.</a:t>
            </a:r>
            <a:endParaRPr lang="tr-TR" dirty="0"/>
          </a:p>
        </p:txBody>
      </p:sp>
      <p:sp>
        <p:nvSpPr>
          <p:cNvPr id="11" name="Rectangle 10">
            <a:extLst>
              <a:ext uri="{FF2B5EF4-FFF2-40B4-BE49-F238E27FC236}">
                <a16:creationId xmlns:a16="http://schemas.microsoft.com/office/drawing/2014/main" id="{9CE79F45-E16F-4136-B5F3-BD9A325BF961}"/>
              </a:ext>
            </a:extLst>
          </p:cNvPr>
          <p:cNvSpPr/>
          <p:nvPr/>
        </p:nvSpPr>
        <p:spPr>
          <a:xfrm>
            <a:off x="6194425" y="2659494"/>
            <a:ext cx="5157787" cy="383828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err="1"/>
              <a:t>Performance</a:t>
            </a:r>
            <a:r>
              <a:rPr lang="tr-TR" b="1" dirty="0"/>
              <a:t>:</a:t>
            </a:r>
          </a:p>
          <a:p>
            <a:pPr algn="ctr"/>
            <a:endParaRPr lang="tr-TR" b="1" dirty="0"/>
          </a:p>
          <a:p>
            <a:pPr algn="ctr"/>
            <a:r>
              <a:rPr lang="en-US" dirty="0"/>
              <a:t>Unity provides strong performance for 3D games, with optimizations for various platforms. However, performance can be affected by poorly optimized code or assets.</a:t>
            </a:r>
            <a:endParaRPr lang="tr-TR" dirty="0"/>
          </a:p>
        </p:txBody>
      </p:sp>
    </p:spTree>
    <p:extLst>
      <p:ext uri="{BB962C8B-B14F-4D97-AF65-F5344CB8AC3E}">
        <p14:creationId xmlns:p14="http://schemas.microsoft.com/office/powerpoint/2010/main" val="20953972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230</TotalTime>
  <Words>1139</Words>
  <Application>Microsoft Office PowerPoint</Application>
  <PresentationFormat>Widescreen</PresentationFormat>
  <Paragraphs>136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 Showcase of What Has Been Made With Godot Engine in 2022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Comparative Analysis: Godot vs Unity - The Pros and Cons</dc:title>
  <dc:creator>Merve Özçelik</dc:creator>
  <cp:lastModifiedBy>Merve Özçelik</cp:lastModifiedBy>
  <cp:revision>17</cp:revision>
  <dcterms:created xsi:type="dcterms:W3CDTF">2023-10-28T05:42:51Z</dcterms:created>
  <dcterms:modified xsi:type="dcterms:W3CDTF">2023-10-28T09:33:41Z</dcterms:modified>
</cp:coreProperties>
</file>