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351756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34966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114912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615680"/>
            <a:ext cx="7771680" cy="16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s-A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¿Por qué?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85800" y="3879000"/>
            <a:ext cx="777168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75.52 - Taller de programación II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Algunos usos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200240"/>
            <a:ext cx="659880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Fácil orquestación de aplicaciones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Compose nos permite levantar distintos containers, vincularlos entre si, asignar recursos compartidos, puntos de montaje, etc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912000" y="1278720"/>
            <a:ext cx="2151720" cy="379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Algunos usos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Tests de integración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creación de containers es casi instantanea.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pueden crear y destruir para repetir pruebas de integración fácilmente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Otros usos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Probar aplicaciones desconfiables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Mockear servicios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s-A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Validar dependencias (p ej, al crear un instalador)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Preguntas?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- ¿Qué es?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Permite crear “containers” con los que se puede ejecutar procesos en entornos virtuales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52" descr=""/>
          <p:cNvPicPr/>
          <p:nvPr/>
        </p:nvPicPr>
        <p:blipFill>
          <a:blip r:embed="rId1"/>
          <a:stretch/>
        </p:blipFill>
        <p:spPr>
          <a:xfrm>
            <a:off x="5897520" y="2830680"/>
            <a:ext cx="3094920" cy="21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- ¿Dónde se usa?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es bueno para…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Ejecutar procesos en entornos virtuales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Armar y compartir imagenes via Registry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es malo para…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Unir servidores o Vms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Aislar containers entre si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Servicios 24/7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VMs vs Docker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Virtual Machine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Son entornos completamente aislados, emulan hardware y sobre él corre un sistema operativo.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Abstracción a nivel S.O.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containers utilizan el kernel del host.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VMs vs Docker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Shape 64" descr=""/>
          <p:cNvPicPr/>
          <p:nvPr/>
        </p:nvPicPr>
        <p:blipFill>
          <a:blip r:embed="rId1"/>
          <a:stretch/>
        </p:blipFill>
        <p:spPr>
          <a:xfrm>
            <a:off x="1166400" y="1696320"/>
            <a:ext cx="2862000" cy="3140280"/>
          </a:xfrm>
          <a:prstGeom prst="rect">
            <a:avLst/>
          </a:prstGeom>
          <a:ln>
            <a:noFill/>
          </a:ln>
        </p:spPr>
      </p:pic>
      <p:pic>
        <p:nvPicPr>
          <p:cNvPr id="87" name="Shape 65" descr=""/>
          <p:cNvPicPr/>
          <p:nvPr/>
        </p:nvPicPr>
        <p:blipFill>
          <a:blip r:embed="rId2"/>
          <a:stretch/>
        </p:blipFill>
        <p:spPr>
          <a:xfrm>
            <a:off x="5111280" y="1949400"/>
            <a:ext cx="3644640" cy="25819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166400" y="1291320"/>
            <a:ext cx="28620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Virtual Machine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11280" y="1326600"/>
            <a:ext cx="36450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Docker, ¿Es como Java?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Java: “Escribir una vez, correr en todos lados”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crea imágenes que pueden ser levantadas en cualquier servidor.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96000" y="2920680"/>
            <a:ext cx="4300200" cy="21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782240" y="3096000"/>
            <a:ext cx="2894400" cy="21708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20000" y="2648520"/>
            <a:ext cx="3284640" cy="24634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Docker, ¿Como Git?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 imágenes se construyen en capas.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 -&gt; cambios respecto a su base.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 capas se pueden “pushear” y “pullear” al repositorio (p ej: hub.docker)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Algunos usos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21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Distribuir aplicaciones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Facilita la instalación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Evita conflictos de dependencias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509720" y="1788480"/>
            <a:ext cx="30456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74760" y="3096000"/>
            <a:ext cx="2109240" cy="21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Algunos usos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Aislar aplicaciones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entorno virtual para cada proceso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(utiliza las bibliotecas provistas por la imagen)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proceso tiene su propia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interfaz de red, namespaces, y control de recursos (CPU, transferencia a disco, etc.)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2017-03-23T01:42:07Z</dcterms:modified>
  <cp:revision>3</cp:revision>
  <dc:subject/>
  <dc:title/>
</cp:coreProperties>
</file>