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2E"/>
    <a:srgbClr val="FEAD42"/>
    <a:srgbClr val="FFFFFF"/>
    <a:srgbClr val="FE87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0C48-465D-4539-9839-D3D566A7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B9AFC-FDAE-4997-9CA9-EFEC1BE7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B6589-2EA0-4F12-859B-74EDEB93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E1865-1FC6-43E9-8D07-8C09009D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C02AE-75FA-4986-9897-35459999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36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ECFE3-83E0-4D7B-A6E0-E85EB28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CCCFBA-921D-4EDD-9D84-FEC7E50C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734D0-CA25-459C-BA43-90957895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6E25F-7FB9-4E8C-92C1-A6FB11A5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FF949-F3C8-4A59-A798-71BD8D2A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62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3EC990-C943-47F2-87F7-997C9F43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C51CC6-2F4F-47F1-B800-6D1190BD6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9F1AF-0C6E-4804-ADE0-51666045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E6EE9-CEBC-4A28-9AD4-6C29C2F4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D1F02-680A-4CD1-A126-113FD67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159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28659-333D-4162-9424-C1B41B35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59024-A584-4C7C-A28D-8669A7E8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B4B2-45AF-407C-9BA0-67395055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198C7-6D74-4D3C-8A6A-CD5F76FE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8516B-1B3A-4423-B533-A905F9F7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31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95104-C6A3-4068-828E-1E6DEF71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9D849-AF8F-4547-BF6A-4DED077F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80992-2FB1-47FF-8F77-0CBD533E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CE733-815A-4013-9172-1D7737AC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0674A-57CE-467D-A80E-1B160CD4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63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3AE06-1189-4A67-9CCF-CB3557FE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24D4F-21C6-4E5C-8FB1-E793C43E3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1ED15-AC6D-4F95-9FB3-A585B381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AC5D5-0C74-4052-83BF-AFC080AB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B1649-89F9-495D-BD45-1DAC6EA0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4714A-9DCA-4AD7-BF83-6A33A003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71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72C6A-03F7-4010-BC7A-09F7D840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23BCA-E324-4C80-8871-FE253866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EE3157-0DE9-4195-8922-CFB25C3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410CDA-DEE8-4D38-A110-5DECE2E9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900A1D-5F35-4B3B-8DB4-11F3006B3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62EC9C-F1B3-4361-BDC7-D10D6048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EA08C9-7686-4B39-98A3-E2D0682E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04B735-E4F1-4DE3-B5A3-32A84C67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482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C09B8-F892-46F9-B4D7-85107CF2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27EEA8-8C16-4B0A-825D-EC91899F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E6ADC-A42C-4351-9B71-9AE8A2DF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E21B9E-3983-442A-8585-5410790C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D6DB3A-63A6-4CE1-90B6-B140BA13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1A7260-C456-464D-A22A-B17EDD13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D1B1E-75F7-4D60-8465-48C5AEB3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6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083DF-B819-44D5-AEF0-B68C720B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C78B0-69AF-4150-A182-4B9A113F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6E020-B8A9-44DF-B39F-28D6B5AA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2C8EC-E519-4F31-A31A-1DDEDD97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08DCD-CC61-4CA1-A8A8-5DF00054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7EDBAC-FBFB-43B2-AE51-D64D468F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9C52-965B-4F40-B629-14ED376C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7EEA5C-A447-4D1B-9CAF-1C38A20E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85D1B-A254-4D0C-9F64-1D31C784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85DC5A-65D4-4C2D-9B20-00798A71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9FA82-E0FF-4203-8FB2-C6D41DB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51C8E3-A4FC-4E64-BDFB-55952991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67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8D8076-1A44-4A1A-A53C-1E613F54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CA1125-1BE9-40D4-B092-44B8A6B1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84591-38A2-49E4-9DC9-118E2C4B8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ED22-ACC9-4848-A6B4-B5A7ECCC2F29}" type="datetimeFigureOut">
              <a:rPr lang="es-PE" smtClean="0"/>
              <a:t>20/08/2024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A6410-BC54-40E5-B66F-B352BF006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FCC92-A589-44ED-A447-DECD89302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D43F-6329-4FC3-93B1-A38E455DC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22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mpus Universitario de la Universidad Científica del Sur en Lima norte /  Plan A | ArchDaily Perú">
            <a:extLst>
              <a:ext uri="{FF2B5EF4-FFF2-40B4-BE49-F238E27FC236}">
                <a16:creationId xmlns:a16="http://schemas.microsoft.com/office/drawing/2014/main" id="{4B784C4D-E2AB-4928-88E4-0CFD42DDB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1" b="26965"/>
          <a:stretch/>
        </p:blipFill>
        <p:spPr bwMode="auto">
          <a:xfrm>
            <a:off x="0" y="681"/>
            <a:ext cx="12192000" cy="391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D8E3BF-8F1F-4540-BA3F-9B7CE1AEFFB2}"/>
              </a:ext>
            </a:extLst>
          </p:cNvPr>
          <p:cNvSpPr/>
          <p:nvPr/>
        </p:nvSpPr>
        <p:spPr>
          <a:xfrm>
            <a:off x="0" y="0"/>
            <a:ext cx="12192000" cy="3916573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5484B11B-225E-47B8-A0A3-EB6B406314D6}"/>
              </a:ext>
            </a:extLst>
          </p:cNvPr>
          <p:cNvSpPr/>
          <p:nvPr/>
        </p:nvSpPr>
        <p:spPr>
          <a:xfrm>
            <a:off x="3725778" y="0"/>
            <a:ext cx="4740442" cy="3927925"/>
          </a:xfrm>
          <a:prstGeom prst="parallelogram">
            <a:avLst/>
          </a:prstGeom>
          <a:solidFill>
            <a:schemeClr val="tx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2AACA14-6070-432C-A7BF-22D734D6C0F7}"/>
              </a:ext>
            </a:extLst>
          </p:cNvPr>
          <p:cNvGrpSpPr/>
          <p:nvPr/>
        </p:nvGrpSpPr>
        <p:grpSpPr>
          <a:xfrm>
            <a:off x="4138831" y="1158740"/>
            <a:ext cx="3914337" cy="1599774"/>
            <a:chOff x="1781613" y="2667001"/>
            <a:chExt cx="3914337" cy="1599774"/>
          </a:xfrm>
        </p:grpSpPr>
        <p:sp>
          <p:nvSpPr>
            <p:cNvPr id="5" name="Estrella: 5 puntas 4">
              <a:extLst>
                <a:ext uri="{FF2B5EF4-FFF2-40B4-BE49-F238E27FC236}">
                  <a16:creationId xmlns:a16="http://schemas.microsoft.com/office/drawing/2014/main" id="{1595B0FE-95F6-4162-847D-4D2E2F1C0497}"/>
                </a:ext>
              </a:extLst>
            </p:cNvPr>
            <p:cNvSpPr/>
            <p:nvPr/>
          </p:nvSpPr>
          <p:spPr>
            <a:xfrm rot="1637936">
              <a:off x="4779117" y="2951263"/>
              <a:ext cx="296819" cy="283798"/>
            </a:xfrm>
            <a:prstGeom prst="star5">
              <a:avLst>
                <a:gd name="adj" fmla="val 27180"/>
                <a:gd name="hf" fmla="val 105146"/>
                <a:gd name="vf" fmla="val 110557"/>
              </a:avLst>
            </a:prstGeom>
            <a:solidFill>
              <a:srgbClr val="FEAD42"/>
            </a:solidFill>
            <a:ln w="19050">
              <a:solidFill>
                <a:srgbClr val="FE8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3600"/>
            </a:p>
          </p:txBody>
        </p:sp>
        <p:pic>
          <p:nvPicPr>
            <p:cNvPr id="1026" name="Picture 2" descr="Elemento De Personaje De Dibujos Animados Estrella PNG ,dibujos Dibujos  Animados, Estrella, Abstracto PNG Imagen para Descarga Gratuita | Pngtree">
              <a:extLst>
                <a:ext uri="{FF2B5EF4-FFF2-40B4-BE49-F238E27FC236}">
                  <a16:creationId xmlns:a16="http://schemas.microsoft.com/office/drawing/2014/main" id="{5F7F7536-217B-44FB-99BC-3827E8B833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250" b="78167" l="10000" r="90000">
                          <a14:foregroundMark x1="51833" y1="21333" x2="51833" y2="21333"/>
                          <a14:foregroundMark x1="50917" y1="21667" x2="51833" y2="26333"/>
                          <a14:foregroundMark x1="49167" y1="54417" x2="51417" y2="60833"/>
                          <a14:foregroundMark x1="34667" y1="76917" x2="34667" y2="76917"/>
                          <a14:foregroundMark x1="33583" y1="77000" x2="35167" y2="76917"/>
                          <a14:foregroundMark x1="67250" y1="78167" x2="67250" y2="78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7" b="17899"/>
            <a:stretch/>
          </p:blipFill>
          <p:spPr bwMode="auto">
            <a:xfrm>
              <a:off x="2064318" y="2667001"/>
              <a:ext cx="1991555" cy="1291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4E126EF-1C57-46FF-840C-1EE128ABF310}"/>
                </a:ext>
              </a:extLst>
            </p:cNvPr>
            <p:cNvSpPr/>
            <p:nvPr/>
          </p:nvSpPr>
          <p:spPr>
            <a:xfrm>
              <a:off x="1781613" y="3958998"/>
              <a:ext cx="391433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400" b="1" cap="none" spc="0" dirty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Palatino Linotype" panose="02040502050505030304" pitchFamily="18" charset="0"/>
                </a:rPr>
                <a:t>Universidad la Estrella del Mañana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2D6B891-FDE2-4550-9767-B2DA5C8FDA59}"/>
                </a:ext>
              </a:extLst>
            </p:cNvPr>
            <p:cNvSpPr/>
            <p:nvPr/>
          </p:nvSpPr>
          <p:spPr>
            <a:xfrm>
              <a:off x="3633254" y="3136612"/>
              <a:ext cx="1455579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3200" b="1" cap="none" spc="0" dirty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Palatino Linotype" panose="02040502050505030304" pitchFamily="18" charset="0"/>
                </a:rPr>
                <a:t>UEM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33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studiantes extranjeros realizaron movilidad estudiantil en la UTP |  Universidad Tecnológica del Peru | UTP">
            <a:extLst>
              <a:ext uri="{FF2B5EF4-FFF2-40B4-BE49-F238E27FC236}">
                <a16:creationId xmlns:a16="http://schemas.microsoft.com/office/drawing/2014/main" id="{FECDA09B-7226-4109-99F3-F5FBBA7DD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5" b="3580"/>
          <a:stretch/>
        </p:blipFill>
        <p:spPr bwMode="auto">
          <a:xfrm>
            <a:off x="0" y="0"/>
            <a:ext cx="12192000" cy="39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0D8E3BF-8F1F-4540-BA3F-9B7CE1AEFFB2}"/>
              </a:ext>
            </a:extLst>
          </p:cNvPr>
          <p:cNvSpPr/>
          <p:nvPr/>
        </p:nvSpPr>
        <p:spPr>
          <a:xfrm>
            <a:off x="0" y="1"/>
            <a:ext cx="12192000" cy="391657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2AACA14-6070-432C-A7BF-22D734D6C0F7}"/>
              </a:ext>
            </a:extLst>
          </p:cNvPr>
          <p:cNvGrpSpPr/>
          <p:nvPr/>
        </p:nvGrpSpPr>
        <p:grpSpPr>
          <a:xfrm>
            <a:off x="0" y="136058"/>
            <a:ext cx="1399585" cy="597869"/>
            <a:chOff x="2064318" y="2667001"/>
            <a:chExt cx="3024516" cy="1291998"/>
          </a:xfrm>
        </p:grpSpPr>
        <p:sp>
          <p:nvSpPr>
            <p:cNvPr id="5" name="Estrella: 5 puntas 4">
              <a:extLst>
                <a:ext uri="{FF2B5EF4-FFF2-40B4-BE49-F238E27FC236}">
                  <a16:creationId xmlns:a16="http://schemas.microsoft.com/office/drawing/2014/main" id="{1595B0FE-95F6-4162-847D-4D2E2F1C0497}"/>
                </a:ext>
              </a:extLst>
            </p:cNvPr>
            <p:cNvSpPr/>
            <p:nvPr/>
          </p:nvSpPr>
          <p:spPr>
            <a:xfrm rot="1637936">
              <a:off x="4779117" y="2951263"/>
              <a:ext cx="296819" cy="283798"/>
            </a:xfrm>
            <a:prstGeom prst="star5">
              <a:avLst>
                <a:gd name="adj" fmla="val 27180"/>
                <a:gd name="hf" fmla="val 105146"/>
                <a:gd name="vf" fmla="val 110557"/>
              </a:avLst>
            </a:prstGeom>
            <a:solidFill>
              <a:srgbClr val="FEAD42"/>
            </a:solidFill>
            <a:ln w="19050">
              <a:solidFill>
                <a:srgbClr val="FE8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b="1"/>
            </a:p>
          </p:txBody>
        </p:sp>
        <p:pic>
          <p:nvPicPr>
            <p:cNvPr id="1026" name="Picture 2" descr="Elemento De Personaje De Dibujos Animados Estrella PNG ,dibujos Dibujos  Animados, Estrella, Abstracto PNG Imagen para Descarga Gratuita | Pngtree">
              <a:extLst>
                <a:ext uri="{FF2B5EF4-FFF2-40B4-BE49-F238E27FC236}">
                  <a16:creationId xmlns:a16="http://schemas.microsoft.com/office/drawing/2014/main" id="{5F7F7536-217B-44FB-99BC-3827E8B833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250" b="78167" l="10000" r="90000">
                          <a14:foregroundMark x1="51833" y1="21333" x2="51833" y2="21333"/>
                          <a14:foregroundMark x1="50917" y1="21667" x2="51833" y2="26333"/>
                          <a14:foregroundMark x1="49167" y1="54417" x2="51417" y2="60833"/>
                          <a14:foregroundMark x1="34667" y1="76917" x2="34667" y2="76917"/>
                          <a14:foregroundMark x1="33583" y1="77000" x2="35167" y2="76917"/>
                          <a14:foregroundMark x1="67250" y1="78167" x2="67250" y2="78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7" b="17899"/>
            <a:stretch/>
          </p:blipFill>
          <p:spPr bwMode="auto">
            <a:xfrm>
              <a:off x="2064318" y="2667001"/>
              <a:ext cx="1991555" cy="1291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2D6B891-FDE2-4550-9767-B2DA5C8FDA59}"/>
                </a:ext>
              </a:extLst>
            </p:cNvPr>
            <p:cNvSpPr/>
            <p:nvPr/>
          </p:nvSpPr>
          <p:spPr>
            <a:xfrm>
              <a:off x="3633256" y="3136611"/>
              <a:ext cx="1455578" cy="73161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Palatino Linotype" panose="02040502050505030304" pitchFamily="18" charset="0"/>
                </a:rPr>
                <a:t>UEM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ágina 8 - Plantillas para horarios de clases gratis | Canva">
            <a:extLst>
              <a:ext uri="{FF2B5EF4-FFF2-40B4-BE49-F238E27FC236}">
                <a16:creationId xmlns:a16="http://schemas.microsoft.com/office/drawing/2014/main" id="{984755A2-D8CC-4460-80D0-826374CA0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8"/>
          <a:stretch/>
        </p:blipFill>
        <p:spPr bwMode="auto">
          <a:xfrm>
            <a:off x="0" y="-1"/>
            <a:ext cx="12192000" cy="391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BEBCE64-35FF-4AF5-BD19-0E96DE99B567}"/>
              </a:ext>
            </a:extLst>
          </p:cNvPr>
          <p:cNvSpPr/>
          <p:nvPr/>
        </p:nvSpPr>
        <p:spPr>
          <a:xfrm>
            <a:off x="0" y="-1"/>
            <a:ext cx="1501254" cy="846161"/>
          </a:xfrm>
          <a:prstGeom prst="rect">
            <a:avLst/>
          </a:prstGeom>
          <a:solidFill>
            <a:srgbClr val="03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D8E3BF-8F1F-4540-BA3F-9B7CE1AEFFB2}"/>
              </a:ext>
            </a:extLst>
          </p:cNvPr>
          <p:cNvSpPr/>
          <p:nvPr/>
        </p:nvSpPr>
        <p:spPr>
          <a:xfrm>
            <a:off x="0" y="1"/>
            <a:ext cx="12192000" cy="3916571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2AACA14-6070-432C-A7BF-22D734D6C0F7}"/>
              </a:ext>
            </a:extLst>
          </p:cNvPr>
          <p:cNvGrpSpPr/>
          <p:nvPr/>
        </p:nvGrpSpPr>
        <p:grpSpPr>
          <a:xfrm>
            <a:off x="0" y="136058"/>
            <a:ext cx="1399585" cy="597869"/>
            <a:chOff x="2064318" y="2667001"/>
            <a:chExt cx="3024516" cy="1291998"/>
          </a:xfrm>
        </p:grpSpPr>
        <p:sp>
          <p:nvSpPr>
            <p:cNvPr id="5" name="Estrella: 5 puntas 4">
              <a:extLst>
                <a:ext uri="{FF2B5EF4-FFF2-40B4-BE49-F238E27FC236}">
                  <a16:creationId xmlns:a16="http://schemas.microsoft.com/office/drawing/2014/main" id="{1595B0FE-95F6-4162-847D-4D2E2F1C0497}"/>
                </a:ext>
              </a:extLst>
            </p:cNvPr>
            <p:cNvSpPr/>
            <p:nvPr/>
          </p:nvSpPr>
          <p:spPr>
            <a:xfrm rot="1637936">
              <a:off x="4779117" y="2951263"/>
              <a:ext cx="296819" cy="283798"/>
            </a:xfrm>
            <a:prstGeom prst="star5">
              <a:avLst>
                <a:gd name="adj" fmla="val 27180"/>
                <a:gd name="hf" fmla="val 105146"/>
                <a:gd name="vf" fmla="val 110557"/>
              </a:avLst>
            </a:prstGeom>
            <a:solidFill>
              <a:srgbClr val="FEAD42"/>
            </a:solidFill>
            <a:ln w="19050">
              <a:solidFill>
                <a:srgbClr val="FE8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b="1"/>
            </a:p>
          </p:txBody>
        </p:sp>
        <p:pic>
          <p:nvPicPr>
            <p:cNvPr id="1026" name="Picture 2" descr="Elemento De Personaje De Dibujos Animados Estrella PNG ,dibujos Dibujos  Animados, Estrella, Abstracto PNG Imagen para Descarga Gratuita | Pngtree">
              <a:extLst>
                <a:ext uri="{FF2B5EF4-FFF2-40B4-BE49-F238E27FC236}">
                  <a16:creationId xmlns:a16="http://schemas.microsoft.com/office/drawing/2014/main" id="{5F7F7536-217B-44FB-99BC-3827E8B833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250" b="78167" l="10000" r="90000">
                          <a14:foregroundMark x1="51833" y1="21333" x2="51833" y2="21333"/>
                          <a14:foregroundMark x1="50917" y1="21667" x2="51833" y2="26333"/>
                          <a14:foregroundMark x1="49167" y1="54417" x2="51417" y2="60833"/>
                          <a14:foregroundMark x1="34667" y1="76917" x2="34667" y2="76917"/>
                          <a14:foregroundMark x1="33583" y1="77000" x2="35167" y2="76917"/>
                          <a14:foregroundMark x1="67250" y1="78167" x2="67250" y2="78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7" b="17899"/>
            <a:stretch/>
          </p:blipFill>
          <p:spPr bwMode="auto">
            <a:xfrm>
              <a:off x="2064318" y="2667001"/>
              <a:ext cx="1991555" cy="1291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2D6B891-FDE2-4550-9767-B2DA5C8FDA59}"/>
                </a:ext>
              </a:extLst>
            </p:cNvPr>
            <p:cNvSpPr/>
            <p:nvPr/>
          </p:nvSpPr>
          <p:spPr>
            <a:xfrm>
              <a:off x="3633256" y="3136611"/>
              <a:ext cx="1455578" cy="73161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Palatino Linotype" panose="02040502050505030304" pitchFamily="18" charset="0"/>
                </a:rPr>
                <a:t>UEM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81BED2C-242A-4689-8524-7DB4BB1C4BE8}"/>
              </a:ext>
            </a:extLst>
          </p:cNvPr>
          <p:cNvGrpSpPr/>
          <p:nvPr/>
        </p:nvGrpSpPr>
        <p:grpSpPr>
          <a:xfrm>
            <a:off x="2308747" y="4874524"/>
            <a:ext cx="1501254" cy="846161"/>
            <a:chOff x="2308747" y="4874524"/>
            <a:chExt cx="1501254" cy="846161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C92BE90-226E-4E4D-886C-4871A560F636}"/>
                </a:ext>
              </a:extLst>
            </p:cNvPr>
            <p:cNvSpPr/>
            <p:nvPr/>
          </p:nvSpPr>
          <p:spPr>
            <a:xfrm>
              <a:off x="2308747" y="4874524"/>
              <a:ext cx="1501254" cy="846161"/>
            </a:xfrm>
            <a:prstGeom prst="rect">
              <a:avLst/>
            </a:prstGeom>
            <a:solidFill>
              <a:srgbClr val="030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Estrella: 5 puntas 11">
              <a:extLst>
                <a:ext uri="{FF2B5EF4-FFF2-40B4-BE49-F238E27FC236}">
                  <a16:creationId xmlns:a16="http://schemas.microsoft.com/office/drawing/2014/main" id="{13BA6570-FD73-4A83-909F-46E572049958}"/>
                </a:ext>
              </a:extLst>
            </p:cNvPr>
            <p:cNvSpPr/>
            <p:nvPr/>
          </p:nvSpPr>
          <p:spPr>
            <a:xfrm rot="1637936">
              <a:off x="3565011" y="5142125"/>
              <a:ext cx="137352" cy="131327"/>
            </a:xfrm>
            <a:prstGeom prst="star5">
              <a:avLst>
                <a:gd name="adj" fmla="val 27180"/>
                <a:gd name="hf" fmla="val 105146"/>
                <a:gd name="vf" fmla="val 110557"/>
              </a:avLst>
            </a:prstGeom>
            <a:solidFill>
              <a:srgbClr val="FEAD42"/>
            </a:solidFill>
            <a:ln w="19050">
              <a:solidFill>
                <a:srgbClr val="FE87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b="1"/>
            </a:p>
          </p:txBody>
        </p:sp>
        <p:pic>
          <p:nvPicPr>
            <p:cNvPr id="13" name="Picture 2" descr="Elemento De Personaje De Dibujos Animados Estrella PNG ,dibujos Dibujos  Animados, Estrella, Abstracto PNG Imagen para Descarga Gratuita | Pngtree">
              <a:extLst>
                <a:ext uri="{FF2B5EF4-FFF2-40B4-BE49-F238E27FC236}">
                  <a16:creationId xmlns:a16="http://schemas.microsoft.com/office/drawing/2014/main" id="{4B46A78A-E685-43A2-941C-C60E1E5CB7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250" b="78167" l="10000" r="90000">
                          <a14:foregroundMark x1="51833" y1="21333" x2="51833" y2="21333"/>
                          <a14:foregroundMark x1="50917" y1="21667" x2="51833" y2="26333"/>
                          <a14:foregroundMark x1="49167" y1="54417" x2="51417" y2="60833"/>
                          <a14:foregroundMark x1="34667" y1="76917" x2="34667" y2="76917"/>
                          <a14:foregroundMark x1="33583" y1="77000" x2="35167" y2="76917"/>
                          <a14:foregroundMark x1="67250" y1="78167" x2="67250" y2="781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27" b="17899"/>
            <a:stretch/>
          </p:blipFill>
          <p:spPr bwMode="auto">
            <a:xfrm>
              <a:off x="2308747" y="5010583"/>
              <a:ext cx="921586" cy="597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98AF912F-2D71-4E43-A929-270AA75273B0}"/>
                </a:ext>
              </a:extLst>
            </p:cNvPr>
            <p:cNvSpPr/>
            <p:nvPr/>
          </p:nvSpPr>
          <p:spPr>
            <a:xfrm>
              <a:off x="3034768" y="5227894"/>
              <a:ext cx="673564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1" cap="none" spc="0" dirty="0">
                  <a:ln w="10160">
                    <a:noFill/>
                    <a:prstDash val="solid"/>
                  </a:ln>
                  <a:solidFill>
                    <a:schemeClr val="bg1">
                      <a:lumMod val="95000"/>
                    </a:schemeClr>
                  </a:solidFill>
                  <a:latin typeface="Palatino Linotype" panose="02040502050505030304" pitchFamily="18" charset="0"/>
                </a:rPr>
                <a:t>UEM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DF166287-07C3-4FF7-978C-BC7CCB77F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61" y="4725127"/>
            <a:ext cx="1499746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3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percy</dc:creator>
  <cp:lastModifiedBy>percy</cp:lastModifiedBy>
  <cp:revision>1</cp:revision>
  <dcterms:created xsi:type="dcterms:W3CDTF">2024-08-21T05:03:02Z</dcterms:created>
  <dcterms:modified xsi:type="dcterms:W3CDTF">2024-08-21T06:12:10Z</dcterms:modified>
</cp:coreProperties>
</file>