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808FBC-C18C-48D8-98A9-EFEAC6710813}">
  <a:tblStyle styleId="{1B808FBC-C18C-48D8-98A9-EFEAC6710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a5b6809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f6a5b6809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a5b680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a5b680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a5b680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a5b680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034d4e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034d4e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034d4e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034d4e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034d4e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6034d4e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6034d4e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6034d4e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034d4e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034d4e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6034d4e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6034d4e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a5b680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a5b680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a5b680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6a5b680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a5b680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6a5b680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6a5b680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6a5b680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6a5b680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6a5b680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6a5b680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6a5b680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a5b6809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6a5b6809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a5b6809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a5b6809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6a5b6809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6a5b6809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a5b680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6a5b680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a5b6809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6a5b6809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a5b6809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6a5b6809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034d4e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034d4e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034d4e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034d4e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034d4e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034d4e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a5b6809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a5b6809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34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/>
              <a:t>Contra Project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4475" y="3612600"/>
            <a:ext cx="5808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Sprint 2 Presentation	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Ethan Moore: ethan.moore416@topper.wku.edu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Aman Patel: aman.patel689@topper.wku.edu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Will Craddock: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will.craddock123@topper.wku.edu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3"/>
          <p:cNvGraphicFramePr/>
          <p:nvPr/>
        </p:nvGraphicFramePr>
        <p:xfrm>
          <a:off x="2260225" y="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{1B808FBC-C18C-48D8-98A9-EFEAC6710813}</a:tableStyleId>
              </a:tblPr>
              <a:tblGrid>
                <a:gridCol w="4498850"/>
              </a:tblGrid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 Case: Contra Game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ID: UC1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Actors: Player1, Player2,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Preconditions: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Primary Scenario: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Splash Screen is displayed with the prompt to Login.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Player logs in to the game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Top score is displayed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 player's top score and  level the player is on.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Player starts playing the game using the keyboard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Another player joins the game.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Creates a new account.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And both players are playing a multiplayer game.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Both users stops playing the game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Their progress is saved in the database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Both of them log out.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First player logs back in and starts the game from where he left before.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Secondary Scenario: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Error Logging in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Invalid Hardware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3008375" y="1294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{1B808FBC-C18C-48D8-98A9-EFEAC6710813}</a:tableStyleId>
              </a:tblPr>
              <a:tblGrid>
                <a:gridCol w="31272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 Case: Contra Game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ID: UC2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Actors: Admin,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Preconditions: Player1 and Player2 Exists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Primary Scenario: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Administrator login to his account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Sees what all the players progress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Sees Player 2 is not active for a while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Deletes Player 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Logs out of the account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Secondary Scenario: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Error Logging in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Invalid User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r>
              <a:rPr lang="en">
                <a:solidFill>
                  <a:schemeClr val="lt1"/>
                </a:solidFill>
              </a:rPr>
              <a:t>ehavioral UML Diagrams: State Diagrams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22" y="1210272"/>
            <a:ext cx="3655850" cy="20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600" y="2759074"/>
            <a:ext cx="4206400" cy="2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r>
              <a:rPr lang="en">
                <a:solidFill>
                  <a:schemeClr val="lt1"/>
                </a:solidFill>
              </a:rPr>
              <a:t>ehavioral UML Diagrams: Sequence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63" y="1286075"/>
            <a:ext cx="37242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0" y="0"/>
            <a:ext cx="31194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Structural</a:t>
            </a:r>
            <a:r>
              <a:rPr lang="en">
                <a:solidFill>
                  <a:schemeClr val="lt1"/>
                </a:solidFill>
              </a:rPr>
              <a:t> UML Diagrams:Class diagrams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50" y="0"/>
            <a:ext cx="5870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>
                <a:solidFill>
                  <a:schemeClr val="lt1"/>
                </a:solidFill>
              </a:rPr>
              <a:t>Structural UML Diagrams:Component diagrams</a:t>
            </a:r>
            <a:endParaRPr sz="2820">
              <a:solidFill>
                <a:schemeClr val="lt1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63" y="1152463"/>
            <a:ext cx="4772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>
                <a:solidFill>
                  <a:schemeClr val="lt1"/>
                </a:solidFill>
              </a:rPr>
              <a:t>Structural UML Diagrams: Deployment Diagrams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87" y="1083123"/>
            <a:ext cx="5123423" cy="3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4366225" y="1017600"/>
            <a:ext cx="9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</a:t>
            </a:r>
            <a:r>
              <a:rPr lang="en">
                <a:solidFill>
                  <a:schemeClr val="lt1"/>
                </a:solidFill>
              </a:rPr>
              <a:t>Boundaries</a:t>
            </a:r>
            <a:r>
              <a:rPr lang="en">
                <a:solidFill>
                  <a:schemeClr val="lt1"/>
                </a:solidFill>
              </a:rPr>
              <a:t>: Logical/physical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Physical: We will be using windows laptop for implementing the contra game.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Players will need windows laptop for playing the game.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Specs for the laptop are,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Ram: 4 GB or more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Processor: 2.4 Ghz or faster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OS: Windows 7 or latest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Hard Disk: 16GB or more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Logical: We will be using unity game environment for developing the game.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the objects and classes will be implemented according to the interface  defined in the Unity support documentation.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</a:rPr>
              <a:t>Activity Graph</a:t>
            </a:r>
            <a:endParaRPr sz="2820">
              <a:solidFill>
                <a:schemeClr val="lt1"/>
              </a:solidFill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1068" t="8650"/>
          <a:stretch/>
        </p:blipFill>
        <p:spPr>
          <a:xfrm>
            <a:off x="1734850" y="1017725"/>
            <a:ext cx="5613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0" y="0"/>
            <a:ext cx="83561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" sz="2400">
                <a:solidFill>
                  <a:schemeClr val="lt1"/>
                </a:solidFill>
              </a:rPr>
              <a:t>Project overview and goals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are creating the Contra game.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Contra is a run and gun game created in 1987.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Theme of this game is humans fighting aliens.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has eight stages in the original version, two main characters and about ten different monsters/bosses.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Contra was published on few different platforms after the first success on arcade version.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Our goal is to create a game, maintain the documentation and other research materials we used for creating the game.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12" y="0"/>
            <a:ext cx="6423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chemeClr val="lt1"/>
                </a:solidFill>
              </a:rPr>
              <a:t>Risk </a:t>
            </a:r>
            <a:r>
              <a:rPr lang="en" sz="3133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Hardware malfunctions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Incompatible code/code malfunctions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Schedule availability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Physical health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Extreme weather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Unknown factors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Previous commitments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Person leaves the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Splash Screen(Login)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Gamplay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19781"/>
          <a:stretch/>
        </p:blipFill>
        <p:spPr>
          <a:xfrm>
            <a:off x="0" y="1017600"/>
            <a:ext cx="9143998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Gameplay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37"/>
          <p:cNvPicPr preferRelativeResize="0"/>
          <p:nvPr/>
        </p:nvPicPr>
        <p:blipFill rotWithShape="1">
          <a:blip r:embed="rId3">
            <a:alphaModFix/>
          </a:blip>
          <a:srcRect b="0" l="0" r="0" t="19781"/>
          <a:stretch/>
        </p:blipFill>
        <p:spPr>
          <a:xfrm>
            <a:off x="0" y="1017600"/>
            <a:ext cx="9143998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Splash Screen(Logout)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600"/>
            <a:ext cx="9144002" cy="25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2106"/>
            <a:ext cx="9143998" cy="15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Non- Functional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Unity game engine and development environment to create this game.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try to create complete replica of the game but fewer stages.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pre-developed images, audio and some artwork from the original game.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be developing source codes for this project.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database to store login information and scores of the players.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Performance metrics.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Security metrics.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User Interface metrics.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" sz="2400">
                <a:solidFill>
                  <a:schemeClr val="lt1"/>
                </a:solidFill>
              </a:rPr>
              <a:t>Functional 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Main character will be controlled by keyboard.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will be able to create multiple players and different accounts.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implement login systems for users and administrators.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will be able to save their progress once they log out and continue once they log back in. And progress will be displayed on the screen.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also create a splash screen which displays top scores and login prompt.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pproach to the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have played the game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of us have experience in some aspect of creating this project.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Aman has experience in database and language and C#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Ethan has experience in Unity and C#.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Will has experience in Unity and database.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Group meets twice every week, and decided to meet outside of scheduled time if necessary.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expect to spend 9 hours each member per week for this project.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Group meets with client once every week.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50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OO Design Patterns: Creational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7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OO Designs: </a:t>
            </a:r>
            <a:r>
              <a:rPr lang="en">
                <a:solidFill>
                  <a:schemeClr val="lt1"/>
                </a:solidFill>
              </a:rPr>
              <a:t>Behavioral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20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OO Designs: Structural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572700"/>
            <a:ext cx="56358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n" sz="2520">
                <a:solidFill>
                  <a:schemeClr val="lt1"/>
                </a:solidFill>
              </a:rPr>
              <a:t>Behavioral UML Diagrams:</a:t>
            </a:r>
            <a:r>
              <a:rPr lang="en" sz="2520">
                <a:solidFill>
                  <a:schemeClr val="lt1"/>
                </a:solidFill>
              </a:rPr>
              <a:t>Use Case Diagram and Scenarios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00" y="1022325"/>
            <a:ext cx="4542799" cy="41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