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4" r:id="rId4"/>
    <p:sldMasterId id="2147483685" r:id="rId5"/>
    <p:sldMasterId id="214748368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fa1d76ef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fa1d76ef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2e2ee1bd5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102e2ee1bd5_0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02e2ee1bd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02e2ee1bd5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2e2ee1bd5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2e2ee1bd5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2e2ee1bd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02e2ee1bd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02e2ee1bd5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02e2ee1bd5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2e2ee1bd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2e2ee1bd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cfa1d76ef2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cfa1d76ef2_0_5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2e2ee1bd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02e2ee1bd5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2e2ee1bd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g102e2ee1bd5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fa1d76ef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cfa1d76ef2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fa1d76ef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cfa1d76ef2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02e2ee1bd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02e2ee1bd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02e2ee1bd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102e2ee1bd5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2e2ee1bd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02e2ee1bd5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2e2ee1b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02e2ee1bd5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2e2ee1bd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02e2ee1bd5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02e2ee1bd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g102e2ee1bd5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02e2ee1b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102e2ee1bd5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02e2ee1bd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4" name="Google Shape;324;g102e2ee1bd5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cfa1d76ef2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cfa1d76ef2_0_5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02e2ee1bd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102e2ee1bd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cfa1d76ef2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gcfa1d76ef2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4dc9b2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104dc9b22b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4dc9b22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104dc9b22b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fa1d76ef2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cfa1d76ef2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fa1d76ef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cfa1d76ef2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2e2ee1bd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102e2ee1bd5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2e2ee1bd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02e2ee1bd5_0_1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cfa1d76ef2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cfa1d76ef2_0_3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cfa1d76ef2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cfa1d76ef2_0_4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0" y="0"/>
            <a:ext cx="9144000" cy="3460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rot="-5400000">
            <a:off x="5684575" y="600"/>
            <a:ext cx="3460200" cy="3459000"/>
          </a:xfrm>
          <a:prstGeom prst="rtTriangle">
            <a:avLst/>
          </a:prstGeom>
          <a:solidFill>
            <a:srgbClr val="FFFFFF">
              <a:alpha val="43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title"/>
          </p:nvPr>
        </p:nvSpPr>
        <p:spPr>
          <a:xfrm>
            <a:off x="324475" y="465975"/>
            <a:ext cx="5124300" cy="28416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None/>
              <a:defRPr b="1" sz="3600">
                <a:solidFill>
                  <a:srgbClr val="FFFFFF"/>
                </a:solidFill>
              </a:defRPr>
            </a:lvl1pPr>
            <a:lvl2pPr lvl="1" rtl="0" algn="l">
              <a:lnSpc>
                <a:spcPct val="100000"/>
              </a:lnSpc>
              <a:spcBef>
                <a:spcPts val="0"/>
              </a:spcBef>
              <a:spcAft>
                <a:spcPts val="0"/>
              </a:spcAft>
              <a:buNone/>
              <a:defRPr b="1" sz="3600">
                <a:solidFill>
                  <a:srgbClr val="FFFFFF"/>
                </a:solidFill>
              </a:defRPr>
            </a:lvl2pPr>
            <a:lvl3pPr lvl="2" rtl="0" algn="l">
              <a:lnSpc>
                <a:spcPct val="100000"/>
              </a:lnSpc>
              <a:spcBef>
                <a:spcPts val="0"/>
              </a:spcBef>
              <a:spcAft>
                <a:spcPts val="0"/>
              </a:spcAft>
              <a:buNone/>
              <a:defRPr b="1" sz="3600">
                <a:solidFill>
                  <a:srgbClr val="FFFFFF"/>
                </a:solidFill>
              </a:defRPr>
            </a:lvl3pPr>
            <a:lvl4pPr lvl="3" rtl="0" algn="l">
              <a:lnSpc>
                <a:spcPct val="100000"/>
              </a:lnSpc>
              <a:spcBef>
                <a:spcPts val="0"/>
              </a:spcBef>
              <a:spcAft>
                <a:spcPts val="0"/>
              </a:spcAft>
              <a:buNone/>
              <a:defRPr b="1" sz="3600">
                <a:solidFill>
                  <a:srgbClr val="FFFFFF"/>
                </a:solidFill>
              </a:defRPr>
            </a:lvl4pPr>
            <a:lvl5pPr lvl="4" rtl="0" algn="l">
              <a:lnSpc>
                <a:spcPct val="100000"/>
              </a:lnSpc>
              <a:spcBef>
                <a:spcPts val="0"/>
              </a:spcBef>
              <a:spcAft>
                <a:spcPts val="0"/>
              </a:spcAft>
              <a:buNone/>
              <a:defRPr b="1" sz="3600">
                <a:solidFill>
                  <a:srgbClr val="FFFFFF"/>
                </a:solidFill>
              </a:defRPr>
            </a:lvl5pPr>
            <a:lvl6pPr lvl="5" rtl="0" algn="l">
              <a:lnSpc>
                <a:spcPct val="100000"/>
              </a:lnSpc>
              <a:spcBef>
                <a:spcPts val="0"/>
              </a:spcBef>
              <a:spcAft>
                <a:spcPts val="0"/>
              </a:spcAft>
              <a:buNone/>
              <a:defRPr b="1" sz="3600">
                <a:solidFill>
                  <a:srgbClr val="FFFFFF"/>
                </a:solidFill>
              </a:defRPr>
            </a:lvl6pPr>
            <a:lvl7pPr lvl="6" rtl="0" algn="l">
              <a:lnSpc>
                <a:spcPct val="100000"/>
              </a:lnSpc>
              <a:spcBef>
                <a:spcPts val="0"/>
              </a:spcBef>
              <a:spcAft>
                <a:spcPts val="0"/>
              </a:spcAft>
              <a:buNone/>
              <a:defRPr b="1" sz="3600">
                <a:solidFill>
                  <a:srgbClr val="FFFFFF"/>
                </a:solidFill>
              </a:defRPr>
            </a:lvl7pPr>
            <a:lvl8pPr lvl="7" rtl="0" algn="l">
              <a:lnSpc>
                <a:spcPct val="100000"/>
              </a:lnSpc>
              <a:spcBef>
                <a:spcPts val="0"/>
              </a:spcBef>
              <a:spcAft>
                <a:spcPts val="0"/>
              </a:spcAft>
              <a:buNone/>
              <a:defRPr b="1" sz="3600">
                <a:solidFill>
                  <a:srgbClr val="FFFFFF"/>
                </a:solidFill>
              </a:defRPr>
            </a:lvl8pPr>
            <a:lvl9pPr lvl="8" rtl="0" algn="l">
              <a:lnSpc>
                <a:spcPct val="100000"/>
              </a:lnSpc>
              <a:spcBef>
                <a:spcPts val="0"/>
              </a:spcBef>
              <a:spcAft>
                <a:spcPts val="0"/>
              </a:spcAft>
              <a:buNone/>
              <a:defRPr b="1" sz="3600">
                <a:solidFill>
                  <a:srgbClr val="FFFFFF"/>
                </a:solidFill>
              </a:defRPr>
            </a:lvl9pPr>
          </a:lstStyle>
          <a:p/>
        </p:txBody>
      </p:sp>
      <p:sp>
        <p:nvSpPr>
          <p:cNvPr id="55" name="Google Shape;55;p13"/>
          <p:cNvSpPr txBox="1"/>
          <p:nvPr>
            <p:ph idx="1" type="subTitle"/>
          </p:nvPr>
        </p:nvSpPr>
        <p:spPr>
          <a:xfrm>
            <a:off x="324475" y="3612602"/>
            <a:ext cx="5124300" cy="13026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616161"/>
              </a:buClr>
              <a:buSzPts val="1800"/>
              <a:buNone/>
              <a:defRPr sz="1800">
                <a:solidFill>
                  <a:srgbClr val="616161"/>
                </a:solidFill>
              </a:defRPr>
            </a:lvl1pPr>
            <a:lvl2pPr lvl="1" rtl="0" algn="l">
              <a:lnSpc>
                <a:spcPct val="100000"/>
              </a:lnSpc>
              <a:spcBef>
                <a:spcPts val="0"/>
              </a:spcBef>
              <a:spcAft>
                <a:spcPts val="0"/>
              </a:spcAft>
              <a:buClr>
                <a:srgbClr val="616161"/>
              </a:buClr>
              <a:buSzPts val="1800"/>
              <a:buNone/>
              <a:defRPr sz="1800">
                <a:solidFill>
                  <a:srgbClr val="616161"/>
                </a:solidFill>
              </a:defRPr>
            </a:lvl2pPr>
            <a:lvl3pPr lvl="2" rtl="0" algn="l">
              <a:lnSpc>
                <a:spcPct val="100000"/>
              </a:lnSpc>
              <a:spcBef>
                <a:spcPts val="0"/>
              </a:spcBef>
              <a:spcAft>
                <a:spcPts val="0"/>
              </a:spcAft>
              <a:buClr>
                <a:srgbClr val="616161"/>
              </a:buClr>
              <a:buSzPts val="1800"/>
              <a:buNone/>
              <a:defRPr sz="1800">
                <a:solidFill>
                  <a:srgbClr val="616161"/>
                </a:solidFill>
              </a:defRPr>
            </a:lvl3pPr>
            <a:lvl4pPr lvl="3" rtl="0" algn="l">
              <a:lnSpc>
                <a:spcPct val="100000"/>
              </a:lnSpc>
              <a:spcBef>
                <a:spcPts val="0"/>
              </a:spcBef>
              <a:spcAft>
                <a:spcPts val="0"/>
              </a:spcAft>
              <a:buClr>
                <a:srgbClr val="616161"/>
              </a:buClr>
              <a:buSzPts val="1800"/>
              <a:buNone/>
              <a:defRPr sz="1800">
                <a:solidFill>
                  <a:srgbClr val="616161"/>
                </a:solidFill>
              </a:defRPr>
            </a:lvl4pPr>
            <a:lvl5pPr lvl="4" rtl="0" algn="l">
              <a:lnSpc>
                <a:spcPct val="100000"/>
              </a:lnSpc>
              <a:spcBef>
                <a:spcPts val="0"/>
              </a:spcBef>
              <a:spcAft>
                <a:spcPts val="0"/>
              </a:spcAft>
              <a:buClr>
                <a:srgbClr val="616161"/>
              </a:buClr>
              <a:buSzPts val="1800"/>
              <a:buNone/>
              <a:defRPr sz="1800">
                <a:solidFill>
                  <a:srgbClr val="616161"/>
                </a:solidFill>
              </a:defRPr>
            </a:lvl5pPr>
            <a:lvl6pPr lvl="5" rtl="0" algn="l">
              <a:lnSpc>
                <a:spcPct val="100000"/>
              </a:lnSpc>
              <a:spcBef>
                <a:spcPts val="0"/>
              </a:spcBef>
              <a:spcAft>
                <a:spcPts val="0"/>
              </a:spcAft>
              <a:buClr>
                <a:srgbClr val="616161"/>
              </a:buClr>
              <a:buSzPts val="1800"/>
              <a:buNone/>
              <a:defRPr sz="1800">
                <a:solidFill>
                  <a:srgbClr val="616161"/>
                </a:solidFill>
              </a:defRPr>
            </a:lvl6pPr>
            <a:lvl7pPr lvl="6" rtl="0" algn="l">
              <a:lnSpc>
                <a:spcPct val="100000"/>
              </a:lnSpc>
              <a:spcBef>
                <a:spcPts val="0"/>
              </a:spcBef>
              <a:spcAft>
                <a:spcPts val="0"/>
              </a:spcAft>
              <a:buClr>
                <a:srgbClr val="616161"/>
              </a:buClr>
              <a:buSzPts val="1800"/>
              <a:buNone/>
              <a:defRPr sz="1800">
                <a:solidFill>
                  <a:srgbClr val="616161"/>
                </a:solidFill>
              </a:defRPr>
            </a:lvl7pPr>
            <a:lvl8pPr lvl="7" rtl="0" algn="l">
              <a:lnSpc>
                <a:spcPct val="100000"/>
              </a:lnSpc>
              <a:spcBef>
                <a:spcPts val="0"/>
              </a:spcBef>
              <a:spcAft>
                <a:spcPts val="0"/>
              </a:spcAft>
              <a:buClr>
                <a:srgbClr val="616161"/>
              </a:buClr>
              <a:buSzPts val="1800"/>
              <a:buNone/>
              <a:defRPr sz="1800">
                <a:solidFill>
                  <a:srgbClr val="616161"/>
                </a:solidFill>
              </a:defRPr>
            </a:lvl8pPr>
            <a:lvl9pPr lvl="8" rtl="0" algn="l">
              <a:lnSpc>
                <a:spcPct val="100000"/>
              </a:lnSpc>
              <a:spcBef>
                <a:spcPts val="0"/>
              </a:spcBef>
              <a:spcAft>
                <a:spcPts val="0"/>
              </a:spcAft>
              <a:buClr>
                <a:srgbClr val="616161"/>
              </a:buClr>
              <a:buSzPts val="1800"/>
              <a:buNone/>
              <a:defRPr sz="1800">
                <a:solidFill>
                  <a:srgbClr val="616161"/>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61" name="Shape 61"/>
        <p:cNvGrpSpPr/>
        <p:nvPr/>
      </p:nvGrpSpPr>
      <p:grpSpPr>
        <a:xfrm>
          <a:off x="0" y="0"/>
          <a:ext cx="0" cy="0"/>
          <a:chOff x="0" y="0"/>
          <a:chExt cx="0" cy="0"/>
        </a:xfrm>
      </p:grpSpPr>
      <p:sp>
        <p:nvSpPr>
          <p:cNvPr id="62" name="Google Shape;62;p1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a:off x="0" y="0"/>
            <a:ext cx="9144000" cy="3460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rot="-5400000">
            <a:off x="5684575" y="600"/>
            <a:ext cx="3460200" cy="3459000"/>
          </a:xfrm>
          <a:prstGeom prst="rtTriangle">
            <a:avLst/>
          </a:prstGeom>
          <a:solidFill>
            <a:srgbClr val="FFFFFF">
              <a:alpha val="435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5"/>
          <p:cNvSpPr txBox="1"/>
          <p:nvPr>
            <p:ph type="title"/>
          </p:nvPr>
        </p:nvSpPr>
        <p:spPr>
          <a:xfrm>
            <a:off x="324475" y="465975"/>
            <a:ext cx="5124300" cy="28416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800"/>
              <a:buNone/>
              <a:defRPr b="1" sz="3600">
                <a:solidFill>
                  <a:srgbClr val="FFFFFF"/>
                </a:solidFill>
              </a:defRPr>
            </a:lvl1pPr>
            <a:lvl2pPr lvl="1" rtl="0" algn="l">
              <a:lnSpc>
                <a:spcPct val="100000"/>
              </a:lnSpc>
              <a:spcBef>
                <a:spcPts val="0"/>
              </a:spcBef>
              <a:spcAft>
                <a:spcPts val="0"/>
              </a:spcAft>
              <a:buSzPts val="2800"/>
              <a:buNone/>
              <a:defRPr b="1" sz="3600">
                <a:solidFill>
                  <a:srgbClr val="FFFFFF"/>
                </a:solidFill>
              </a:defRPr>
            </a:lvl2pPr>
            <a:lvl3pPr lvl="2" rtl="0" algn="l">
              <a:lnSpc>
                <a:spcPct val="100000"/>
              </a:lnSpc>
              <a:spcBef>
                <a:spcPts val="0"/>
              </a:spcBef>
              <a:spcAft>
                <a:spcPts val="0"/>
              </a:spcAft>
              <a:buSzPts val="2800"/>
              <a:buNone/>
              <a:defRPr b="1" sz="3600">
                <a:solidFill>
                  <a:srgbClr val="FFFFFF"/>
                </a:solidFill>
              </a:defRPr>
            </a:lvl3pPr>
            <a:lvl4pPr lvl="3" rtl="0" algn="l">
              <a:lnSpc>
                <a:spcPct val="100000"/>
              </a:lnSpc>
              <a:spcBef>
                <a:spcPts val="0"/>
              </a:spcBef>
              <a:spcAft>
                <a:spcPts val="0"/>
              </a:spcAft>
              <a:buSzPts val="2800"/>
              <a:buNone/>
              <a:defRPr b="1" sz="3600">
                <a:solidFill>
                  <a:srgbClr val="FFFFFF"/>
                </a:solidFill>
              </a:defRPr>
            </a:lvl4pPr>
            <a:lvl5pPr lvl="4" rtl="0" algn="l">
              <a:lnSpc>
                <a:spcPct val="100000"/>
              </a:lnSpc>
              <a:spcBef>
                <a:spcPts val="0"/>
              </a:spcBef>
              <a:spcAft>
                <a:spcPts val="0"/>
              </a:spcAft>
              <a:buSzPts val="2800"/>
              <a:buNone/>
              <a:defRPr b="1" sz="3600">
                <a:solidFill>
                  <a:srgbClr val="FFFFFF"/>
                </a:solidFill>
              </a:defRPr>
            </a:lvl5pPr>
            <a:lvl6pPr lvl="5" rtl="0" algn="l">
              <a:lnSpc>
                <a:spcPct val="100000"/>
              </a:lnSpc>
              <a:spcBef>
                <a:spcPts val="0"/>
              </a:spcBef>
              <a:spcAft>
                <a:spcPts val="0"/>
              </a:spcAft>
              <a:buSzPts val="2800"/>
              <a:buNone/>
              <a:defRPr b="1" sz="3600">
                <a:solidFill>
                  <a:srgbClr val="FFFFFF"/>
                </a:solidFill>
              </a:defRPr>
            </a:lvl6pPr>
            <a:lvl7pPr lvl="6" rtl="0" algn="l">
              <a:lnSpc>
                <a:spcPct val="100000"/>
              </a:lnSpc>
              <a:spcBef>
                <a:spcPts val="0"/>
              </a:spcBef>
              <a:spcAft>
                <a:spcPts val="0"/>
              </a:spcAft>
              <a:buSzPts val="2800"/>
              <a:buNone/>
              <a:defRPr b="1" sz="3600">
                <a:solidFill>
                  <a:srgbClr val="FFFFFF"/>
                </a:solidFill>
              </a:defRPr>
            </a:lvl7pPr>
            <a:lvl8pPr lvl="7" rtl="0" algn="l">
              <a:lnSpc>
                <a:spcPct val="100000"/>
              </a:lnSpc>
              <a:spcBef>
                <a:spcPts val="0"/>
              </a:spcBef>
              <a:spcAft>
                <a:spcPts val="0"/>
              </a:spcAft>
              <a:buSzPts val="2800"/>
              <a:buNone/>
              <a:defRPr b="1" sz="3600">
                <a:solidFill>
                  <a:srgbClr val="FFFFFF"/>
                </a:solidFill>
              </a:defRPr>
            </a:lvl8pPr>
            <a:lvl9pPr lvl="8" rtl="0" algn="l">
              <a:lnSpc>
                <a:spcPct val="100000"/>
              </a:lnSpc>
              <a:spcBef>
                <a:spcPts val="0"/>
              </a:spcBef>
              <a:spcAft>
                <a:spcPts val="0"/>
              </a:spcAft>
              <a:buSzPts val="2800"/>
              <a:buNone/>
              <a:defRPr b="1" sz="3600">
                <a:solidFill>
                  <a:srgbClr val="FFFFFF"/>
                </a:solidFill>
              </a:defRPr>
            </a:lvl9pPr>
          </a:lstStyle>
          <a:p/>
        </p:txBody>
      </p:sp>
      <p:sp>
        <p:nvSpPr>
          <p:cNvPr id="66" name="Google Shape;66;p15"/>
          <p:cNvSpPr txBox="1"/>
          <p:nvPr>
            <p:ph idx="1" type="subTitle"/>
          </p:nvPr>
        </p:nvSpPr>
        <p:spPr>
          <a:xfrm>
            <a:off x="324475" y="3612602"/>
            <a:ext cx="5124300" cy="1302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rgbClr val="616161"/>
              </a:buClr>
              <a:buSzPts val="1800"/>
              <a:buNone/>
              <a:defRPr sz="1800">
                <a:solidFill>
                  <a:srgbClr val="616161"/>
                </a:solidFill>
              </a:defRPr>
            </a:lvl1pPr>
            <a:lvl2pPr lvl="1" rtl="0" algn="l">
              <a:lnSpc>
                <a:spcPct val="100000"/>
              </a:lnSpc>
              <a:spcBef>
                <a:spcPts val="0"/>
              </a:spcBef>
              <a:spcAft>
                <a:spcPts val="0"/>
              </a:spcAft>
              <a:buClr>
                <a:srgbClr val="616161"/>
              </a:buClr>
              <a:buSzPts val="1800"/>
              <a:buNone/>
              <a:defRPr sz="1800">
                <a:solidFill>
                  <a:srgbClr val="616161"/>
                </a:solidFill>
              </a:defRPr>
            </a:lvl2pPr>
            <a:lvl3pPr lvl="2" rtl="0" algn="l">
              <a:lnSpc>
                <a:spcPct val="100000"/>
              </a:lnSpc>
              <a:spcBef>
                <a:spcPts val="0"/>
              </a:spcBef>
              <a:spcAft>
                <a:spcPts val="0"/>
              </a:spcAft>
              <a:buClr>
                <a:srgbClr val="616161"/>
              </a:buClr>
              <a:buSzPts val="1800"/>
              <a:buNone/>
              <a:defRPr sz="1800">
                <a:solidFill>
                  <a:srgbClr val="616161"/>
                </a:solidFill>
              </a:defRPr>
            </a:lvl3pPr>
            <a:lvl4pPr lvl="3" rtl="0" algn="l">
              <a:lnSpc>
                <a:spcPct val="100000"/>
              </a:lnSpc>
              <a:spcBef>
                <a:spcPts val="0"/>
              </a:spcBef>
              <a:spcAft>
                <a:spcPts val="0"/>
              </a:spcAft>
              <a:buClr>
                <a:srgbClr val="616161"/>
              </a:buClr>
              <a:buSzPts val="1800"/>
              <a:buNone/>
              <a:defRPr sz="1800">
                <a:solidFill>
                  <a:srgbClr val="616161"/>
                </a:solidFill>
              </a:defRPr>
            </a:lvl4pPr>
            <a:lvl5pPr lvl="4" rtl="0" algn="l">
              <a:lnSpc>
                <a:spcPct val="100000"/>
              </a:lnSpc>
              <a:spcBef>
                <a:spcPts val="0"/>
              </a:spcBef>
              <a:spcAft>
                <a:spcPts val="0"/>
              </a:spcAft>
              <a:buClr>
                <a:srgbClr val="616161"/>
              </a:buClr>
              <a:buSzPts val="1800"/>
              <a:buNone/>
              <a:defRPr sz="1800">
                <a:solidFill>
                  <a:srgbClr val="616161"/>
                </a:solidFill>
              </a:defRPr>
            </a:lvl5pPr>
            <a:lvl6pPr lvl="5" rtl="0" algn="l">
              <a:lnSpc>
                <a:spcPct val="100000"/>
              </a:lnSpc>
              <a:spcBef>
                <a:spcPts val="0"/>
              </a:spcBef>
              <a:spcAft>
                <a:spcPts val="0"/>
              </a:spcAft>
              <a:buClr>
                <a:srgbClr val="616161"/>
              </a:buClr>
              <a:buSzPts val="1800"/>
              <a:buNone/>
              <a:defRPr sz="1800">
                <a:solidFill>
                  <a:srgbClr val="616161"/>
                </a:solidFill>
              </a:defRPr>
            </a:lvl6pPr>
            <a:lvl7pPr lvl="6" rtl="0" algn="l">
              <a:lnSpc>
                <a:spcPct val="100000"/>
              </a:lnSpc>
              <a:spcBef>
                <a:spcPts val="0"/>
              </a:spcBef>
              <a:spcAft>
                <a:spcPts val="0"/>
              </a:spcAft>
              <a:buClr>
                <a:srgbClr val="616161"/>
              </a:buClr>
              <a:buSzPts val="1800"/>
              <a:buNone/>
              <a:defRPr sz="1800">
                <a:solidFill>
                  <a:srgbClr val="616161"/>
                </a:solidFill>
              </a:defRPr>
            </a:lvl7pPr>
            <a:lvl8pPr lvl="7" rtl="0" algn="l">
              <a:lnSpc>
                <a:spcPct val="100000"/>
              </a:lnSpc>
              <a:spcBef>
                <a:spcPts val="0"/>
              </a:spcBef>
              <a:spcAft>
                <a:spcPts val="0"/>
              </a:spcAft>
              <a:buClr>
                <a:srgbClr val="616161"/>
              </a:buClr>
              <a:buSzPts val="1800"/>
              <a:buNone/>
              <a:defRPr sz="1800">
                <a:solidFill>
                  <a:srgbClr val="616161"/>
                </a:solidFill>
              </a:defRPr>
            </a:lvl8pPr>
            <a:lvl9pPr lvl="8" rtl="0" algn="l">
              <a:lnSpc>
                <a:spcPct val="100000"/>
              </a:lnSpc>
              <a:spcBef>
                <a:spcPts val="0"/>
              </a:spcBef>
              <a:spcAft>
                <a:spcPts val="0"/>
              </a:spcAft>
              <a:buClr>
                <a:srgbClr val="616161"/>
              </a:buClr>
              <a:buSzPts val="1800"/>
              <a:buNone/>
              <a:defRPr sz="1800">
                <a:solidFill>
                  <a:srgbClr val="616161"/>
                </a:solidFill>
              </a:defRPr>
            </a:lvl9pPr>
          </a:lstStyle>
          <a:p/>
        </p:txBody>
      </p:sp>
      <p:sp>
        <p:nvSpPr>
          <p:cNvPr id="67" name="Google Shape;6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0" name="Google Shape;70;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71" name="Google Shape;7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74" name="Google Shape;74;p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 name="Google Shape;7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78" name="Google Shape;78;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9" name="Shape 79"/>
        <p:cNvGrpSpPr/>
        <p:nvPr/>
      </p:nvGrpSpPr>
      <p:grpSpPr>
        <a:xfrm>
          <a:off x="0" y="0"/>
          <a:ext cx="0" cy="0"/>
          <a:chOff x="0" y="0"/>
          <a:chExt cx="0" cy="0"/>
        </a:xfrm>
      </p:grpSpPr>
      <p:sp>
        <p:nvSpPr>
          <p:cNvPr id="80" name="Google Shape;8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1" name="Google Shape;81;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82" name="Google Shape;82;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83" name="Google Shape;8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6" name="Google Shape;86;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7" name="Shape 87"/>
        <p:cNvGrpSpPr/>
        <p:nvPr/>
      </p:nvGrpSpPr>
      <p:grpSpPr>
        <a:xfrm>
          <a:off x="0" y="0"/>
          <a:ext cx="0" cy="0"/>
          <a:chOff x="0" y="0"/>
          <a:chExt cx="0" cy="0"/>
        </a:xfrm>
      </p:grpSpPr>
      <p:sp>
        <p:nvSpPr>
          <p:cNvPr id="88" name="Google Shape;88;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89" name="Google Shape;89;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90" name="Google Shape;90;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 name="Shape 91"/>
        <p:cNvGrpSpPr/>
        <p:nvPr/>
      </p:nvGrpSpPr>
      <p:grpSpPr>
        <a:xfrm>
          <a:off x="0" y="0"/>
          <a:ext cx="0" cy="0"/>
          <a:chOff x="0" y="0"/>
          <a:chExt cx="0" cy="0"/>
        </a:xfrm>
      </p:grpSpPr>
      <p:sp>
        <p:nvSpPr>
          <p:cNvPr id="92" name="Google Shape;92;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93" name="Google Shape;9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4" name="Shape 94"/>
        <p:cNvGrpSpPr/>
        <p:nvPr/>
      </p:nvGrpSpPr>
      <p:grpSpPr>
        <a:xfrm>
          <a:off x="0" y="0"/>
          <a:ext cx="0" cy="0"/>
          <a:chOff x="0" y="0"/>
          <a:chExt cx="0" cy="0"/>
        </a:xfrm>
      </p:grpSpPr>
      <p:sp>
        <p:nvSpPr>
          <p:cNvPr id="95" name="Google Shape;95;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97" name="Google Shape;97;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 name="Google Shape;98;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99" name="Google Shape;9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sp>
        <p:nvSpPr>
          <p:cNvPr id="101" name="Google Shape;101;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102" name="Google Shape;102;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3" name="Shape 103"/>
        <p:cNvGrpSpPr/>
        <p:nvPr/>
      </p:nvGrpSpPr>
      <p:grpSpPr>
        <a:xfrm>
          <a:off x="0" y="0"/>
          <a:ext cx="0" cy="0"/>
          <a:chOff x="0" y="0"/>
          <a:chExt cx="0" cy="0"/>
        </a:xfrm>
      </p:grpSpPr>
      <p:sp>
        <p:nvSpPr>
          <p:cNvPr id="104" name="Google Shape;104;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105" name="Google Shape;105;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106" name="Google Shape;10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7" name="Shape 107"/>
        <p:cNvGrpSpPr/>
        <p:nvPr/>
      </p:nvGrpSpPr>
      <p:grpSpPr>
        <a:xfrm>
          <a:off x="0" y="0"/>
          <a:ext cx="0" cy="0"/>
          <a:chOff x="0" y="0"/>
          <a:chExt cx="0" cy="0"/>
        </a:xfrm>
      </p:grpSpPr>
      <p:sp>
        <p:nvSpPr>
          <p:cNvPr id="108" name="Google Shape;10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3" name="Shape 113"/>
        <p:cNvGrpSpPr/>
        <p:nvPr/>
      </p:nvGrpSpPr>
      <p:grpSpPr>
        <a:xfrm>
          <a:off x="0" y="0"/>
          <a:ext cx="0" cy="0"/>
          <a:chOff x="0" y="0"/>
          <a:chExt cx="0" cy="0"/>
        </a:xfrm>
      </p:grpSpPr>
      <p:sp>
        <p:nvSpPr>
          <p:cNvPr id="114" name="Google Shape;114;p2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5" name="Google Shape;115;p28"/>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6" name="Google Shape;11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7" name="Shape 117"/>
        <p:cNvGrpSpPr/>
        <p:nvPr/>
      </p:nvGrpSpPr>
      <p:grpSpPr>
        <a:xfrm>
          <a:off x="0" y="0"/>
          <a:ext cx="0" cy="0"/>
          <a:chOff x="0" y="0"/>
          <a:chExt cx="0" cy="0"/>
        </a:xfrm>
      </p:grpSpPr>
      <p:sp>
        <p:nvSpPr>
          <p:cNvPr id="118" name="Google Shape;118;p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19" name="Google Shape;11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0" name="Shape 120"/>
        <p:cNvGrpSpPr/>
        <p:nvPr/>
      </p:nvGrpSpPr>
      <p:grpSpPr>
        <a:xfrm>
          <a:off x="0" y="0"/>
          <a:ext cx="0" cy="0"/>
          <a:chOff x="0" y="0"/>
          <a:chExt cx="0" cy="0"/>
        </a:xfrm>
      </p:grpSpPr>
      <p:sp>
        <p:nvSpPr>
          <p:cNvPr id="121" name="Google Shape;121;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3" name="Google Shape;12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4" name="Shape 124"/>
        <p:cNvGrpSpPr/>
        <p:nvPr/>
      </p:nvGrpSpPr>
      <p:grpSpPr>
        <a:xfrm>
          <a:off x="0" y="0"/>
          <a:ext cx="0" cy="0"/>
          <a:chOff x="0" y="0"/>
          <a:chExt cx="0" cy="0"/>
        </a:xfrm>
      </p:grpSpPr>
      <p:sp>
        <p:nvSpPr>
          <p:cNvPr id="125" name="Google Shape;125;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6" name="Google Shape;126;p3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7" name="Google Shape;127;p3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28" name="Google Shape;12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1" name="Google Shape;13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2" name="Shape 132"/>
        <p:cNvGrpSpPr/>
        <p:nvPr/>
      </p:nvGrpSpPr>
      <p:grpSpPr>
        <a:xfrm>
          <a:off x="0" y="0"/>
          <a:ext cx="0" cy="0"/>
          <a:chOff x="0" y="0"/>
          <a:chExt cx="0" cy="0"/>
        </a:xfrm>
      </p:grpSpPr>
      <p:sp>
        <p:nvSpPr>
          <p:cNvPr id="133" name="Google Shape;133;p33"/>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 name="Google Shape;134;p33"/>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5" name="Google Shape;13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6" name="Shape 136"/>
        <p:cNvGrpSpPr/>
        <p:nvPr/>
      </p:nvGrpSpPr>
      <p:grpSpPr>
        <a:xfrm>
          <a:off x="0" y="0"/>
          <a:ext cx="0" cy="0"/>
          <a:chOff x="0" y="0"/>
          <a:chExt cx="0" cy="0"/>
        </a:xfrm>
      </p:grpSpPr>
      <p:sp>
        <p:nvSpPr>
          <p:cNvPr id="137" name="Google Shape;137;p3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8" name="Google Shape;13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9" name="Shape 139"/>
        <p:cNvGrpSpPr/>
        <p:nvPr/>
      </p:nvGrpSpPr>
      <p:grpSpPr>
        <a:xfrm>
          <a:off x="0" y="0"/>
          <a:ext cx="0" cy="0"/>
          <a:chOff x="0" y="0"/>
          <a:chExt cx="0" cy="0"/>
        </a:xfrm>
      </p:grpSpPr>
      <p:sp>
        <p:nvSpPr>
          <p:cNvPr id="140" name="Google Shape;140;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42" name="Google Shape;142;p35"/>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43" name="Google Shape;143;p35"/>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4" name="Google Shape;14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5" name="Shape 145"/>
        <p:cNvGrpSpPr/>
        <p:nvPr/>
      </p:nvGrpSpPr>
      <p:grpSpPr>
        <a:xfrm>
          <a:off x="0" y="0"/>
          <a:ext cx="0" cy="0"/>
          <a:chOff x="0" y="0"/>
          <a:chExt cx="0" cy="0"/>
        </a:xfrm>
      </p:grpSpPr>
      <p:sp>
        <p:nvSpPr>
          <p:cNvPr id="146" name="Google Shape;146;p36"/>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47" name="Google Shape;14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8" name="Shape 148"/>
        <p:cNvGrpSpPr/>
        <p:nvPr/>
      </p:nvGrpSpPr>
      <p:grpSpPr>
        <a:xfrm>
          <a:off x="0" y="0"/>
          <a:ext cx="0" cy="0"/>
          <a:chOff x="0" y="0"/>
          <a:chExt cx="0" cy="0"/>
        </a:xfrm>
      </p:grpSpPr>
      <p:sp>
        <p:nvSpPr>
          <p:cNvPr id="149" name="Google Shape;149;p3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50" name="Google Shape;150;p37"/>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51" name="Google Shape;15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2" name="Shape 152"/>
        <p:cNvGrpSpPr/>
        <p:nvPr/>
      </p:nvGrpSpPr>
      <p:grpSpPr>
        <a:xfrm>
          <a:off x="0" y="0"/>
          <a:ext cx="0" cy="0"/>
          <a:chOff x="0" y="0"/>
          <a:chExt cx="0" cy="0"/>
        </a:xfrm>
      </p:grpSpPr>
      <p:sp>
        <p:nvSpPr>
          <p:cNvPr id="153" name="Google Shape;15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154" name="Shape 154"/>
        <p:cNvGrpSpPr/>
        <p:nvPr/>
      </p:nvGrpSpPr>
      <p:grpSpPr>
        <a:xfrm>
          <a:off x="0" y="0"/>
          <a:ext cx="0" cy="0"/>
          <a:chOff x="0" y="0"/>
          <a:chExt cx="0" cy="0"/>
        </a:xfrm>
      </p:grpSpPr>
      <p:sp>
        <p:nvSpPr>
          <p:cNvPr id="155" name="Google Shape;155;p39"/>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9"/>
          <p:cNvSpPr/>
          <p:nvPr/>
        </p:nvSpPr>
        <p:spPr>
          <a:xfrm>
            <a:off x="0" y="0"/>
            <a:ext cx="9144000" cy="34602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9"/>
          <p:cNvSpPr/>
          <p:nvPr/>
        </p:nvSpPr>
        <p:spPr>
          <a:xfrm rot="-5400000">
            <a:off x="5684575" y="600"/>
            <a:ext cx="3460200" cy="3459000"/>
          </a:xfrm>
          <a:prstGeom prst="rtTriangle">
            <a:avLst/>
          </a:prstGeom>
          <a:solidFill>
            <a:srgbClr val="FFFFFF">
              <a:alpha val="435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9"/>
          <p:cNvSpPr txBox="1"/>
          <p:nvPr>
            <p:ph type="title"/>
          </p:nvPr>
        </p:nvSpPr>
        <p:spPr>
          <a:xfrm>
            <a:off x="324475" y="465975"/>
            <a:ext cx="5124300" cy="28416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800"/>
              <a:buNone/>
              <a:defRPr b="1" sz="3600">
                <a:solidFill>
                  <a:srgbClr val="FFFFFF"/>
                </a:solidFill>
              </a:defRPr>
            </a:lvl1pPr>
            <a:lvl2pPr lvl="1" rtl="0" algn="l">
              <a:lnSpc>
                <a:spcPct val="100000"/>
              </a:lnSpc>
              <a:spcBef>
                <a:spcPts val="0"/>
              </a:spcBef>
              <a:spcAft>
                <a:spcPts val="0"/>
              </a:spcAft>
              <a:buSzPts val="2800"/>
              <a:buNone/>
              <a:defRPr b="1" sz="3600">
                <a:solidFill>
                  <a:srgbClr val="FFFFFF"/>
                </a:solidFill>
              </a:defRPr>
            </a:lvl2pPr>
            <a:lvl3pPr lvl="2" rtl="0" algn="l">
              <a:lnSpc>
                <a:spcPct val="100000"/>
              </a:lnSpc>
              <a:spcBef>
                <a:spcPts val="0"/>
              </a:spcBef>
              <a:spcAft>
                <a:spcPts val="0"/>
              </a:spcAft>
              <a:buSzPts val="2800"/>
              <a:buNone/>
              <a:defRPr b="1" sz="3600">
                <a:solidFill>
                  <a:srgbClr val="FFFFFF"/>
                </a:solidFill>
              </a:defRPr>
            </a:lvl3pPr>
            <a:lvl4pPr lvl="3" rtl="0" algn="l">
              <a:lnSpc>
                <a:spcPct val="100000"/>
              </a:lnSpc>
              <a:spcBef>
                <a:spcPts val="0"/>
              </a:spcBef>
              <a:spcAft>
                <a:spcPts val="0"/>
              </a:spcAft>
              <a:buSzPts val="2800"/>
              <a:buNone/>
              <a:defRPr b="1" sz="3600">
                <a:solidFill>
                  <a:srgbClr val="FFFFFF"/>
                </a:solidFill>
              </a:defRPr>
            </a:lvl4pPr>
            <a:lvl5pPr lvl="4" rtl="0" algn="l">
              <a:lnSpc>
                <a:spcPct val="100000"/>
              </a:lnSpc>
              <a:spcBef>
                <a:spcPts val="0"/>
              </a:spcBef>
              <a:spcAft>
                <a:spcPts val="0"/>
              </a:spcAft>
              <a:buSzPts val="2800"/>
              <a:buNone/>
              <a:defRPr b="1" sz="3600">
                <a:solidFill>
                  <a:srgbClr val="FFFFFF"/>
                </a:solidFill>
              </a:defRPr>
            </a:lvl5pPr>
            <a:lvl6pPr lvl="5" rtl="0" algn="l">
              <a:lnSpc>
                <a:spcPct val="100000"/>
              </a:lnSpc>
              <a:spcBef>
                <a:spcPts val="0"/>
              </a:spcBef>
              <a:spcAft>
                <a:spcPts val="0"/>
              </a:spcAft>
              <a:buSzPts val="2800"/>
              <a:buNone/>
              <a:defRPr b="1" sz="3600">
                <a:solidFill>
                  <a:srgbClr val="FFFFFF"/>
                </a:solidFill>
              </a:defRPr>
            </a:lvl6pPr>
            <a:lvl7pPr lvl="6" rtl="0" algn="l">
              <a:lnSpc>
                <a:spcPct val="100000"/>
              </a:lnSpc>
              <a:spcBef>
                <a:spcPts val="0"/>
              </a:spcBef>
              <a:spcAft>
                <a:spcPts val="0"/>
              </a:spcAft>
              <a:buSzPts val="2800"/>
              <a:buNone/>
              <a:defRPr b="1" sz="3600">
                <a:solidFill>
                  <a:srgbClr val="FFFFFF"/>
                </a:solidFill>
              </a:defRPr>
            </a:lvl7pPr>
            <a:lvl8pPr lvl="7" rtl="0" algn="l">
              <a:lnSpc>
                <a:spcPct val="100000"/>
              </a:lnSpc>
              <a:spcBef>
                <a:spcPts val="0"/>
              </a:spcBef>
              <a:spcAft>
                <a:spcPts val="0"/>
              </a:spcAft>
              <a:buSzPts val="2800"/>
              <a:buNone/>
              <a:defRPr b="1" sz="3600">
                <a:solidFill>
                  <a:srgbClr val="FFFFFF"/>
                </a:solidFill>
              </a:defRPr>
            </a:lvl8pPr>
            <a:lvl9pPr lvl="8" rtl="0" algn="l">
              <a:lnSpc>
                <a:spcPct val="100000"/>
              </a:lnSpc>
              <a:spcBef>
                <a:spcPts val="0"/>
              </a:spcBef>
              <a:spcAft>
                <a:spcPts val="0"/>
              </a:spcAft>
              <a:buSzPts val="2800"/>
              <a:buNone/>
              <a:defRPr b="1" sz="3600">
                <a:solidFill>
                  <a:srgbClr val="FFFFFF"/>
                </a:solidFill>
              </a:defRPr>
            </a:lvl9pPr>
          </a:lstStyle>
          <a:p/>
        </p:txBody>
      </p:sp>
      <p:sp>
        <p:nvSpPr>
          <p:cNvPr id="159" name="Google Shape;159;p39"/>
          <p:cNvSpPr txBox="1"/>
          <p:nvPr>
            <p:ph idx="1" type="subTitle"/>
          </p:nvPr>
        </p:nvSpPr>
        <p:spPr>
          <a:xfrm>
            <a:off x="324475" y="3612602"/>
            <a:ext cx="5124300" cy="13026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Clr>
                <a:srgbClr val="616161"/>
              </a:buClr>
              <a:buSzPts val="1800"/>
              <a:buNone/>
              <a:defRPr sz="1800">
                <a:solidFill>
                  <a:srgbClr val="616161"/>
                </a:solidFill>
              </a:defRPr>
            </a:lvl1pPr>
            <a:lvl2pPr lvl="1" rtl="0" algn="l">
              <a:lnSpc>
                <a:spcPct val="100000"/>
              </a:lnSpc>
              <a:spcBef>
                <a:spcPts val="0"/>
              </a:spcBef>
              <a:spcAft>
                <a:spcPts val="0"/>
              </a:spcAft>
              <a:buClr>
                <a:srgbClr val="616161"/>
              </a:buClr>
              <a:buSzPts val="1800"/>
              <a:buNone/>
              <a:defRPr sz="1800">
                <a:solidFill>
                  <a:srgbClr val="616161"/>
                </a:solidFill>
              </a:defRPr>
            </a:lvl2pPr>
            <a:lvl3pPr lvl="2" rtl="0" algn="l">
              <a:lnSpc>
                <a:spcPct val="100000"/>
              </a:lnSpc>
              <a:spcBef>
                <a:spcPts val="0"/>
              </a:spcBef>
              <a:spcAft>
                <a:spcPts val="0"/>
              </a:spcAft>
              <a:buClr>
                <a:srgbClr val="616161"/>
              </a:buClr>
              <a:buSzPts val="1800"/>
              <a:buNone/>
              <a:defRPr sz="1800">
                <a:solidFill>
                  <a:srgbClr val="616161"/>
                </a:solidFill>
              </a:defRPr>
            </a:lvl3pPr>
            <a:lvl4pPr lvl="3" rtl="0" algn="l">
              <a:lnSpc>
                <a:spcPct val="100000"/>
              </a:lnSpc>
              <a:spcBef>
                <a:spcPts val="0"/>
              </a:spcBef>
              <a:spcAft>
                <a:spcPts val="0"/>
              </a:spcAft>
              <a:buClr>
                <a:srgbClr val="616161"/>
              </a:buClr>
              <a:buSzPts val="1800"/>
              <a:buNone/>
              <a:defRPr sz="1800">
                <a:solidFill>
                  <a:srgbClr val="616161"/>
                </a:solidFill>
              </a:defRPr>
            </a:lvl4pPr>
            <a:lvl5pPr lvl="4" rtl="0" algn="l">
              <a:lnSpc>
                <a:spcPct val="100000"/>
              </a:lnSpc>
              <a:spcBef>
                <a:spcPts val="0"/>
              </a:spcBef>
              <a:spcAft>
                <a:spcPts val="0"/>
              </a:spcAft>
              <a:buClr>
                <a:srgbClr val="616161"/>
              </a:buClr>
              <a:buSzPts val="1800"/>
              <a:buNone/>
              <a:defRPr sz="1800">
                <a:solidFill>
                  <a:srgbClr val="616161"/>
                </a:solidFill>
              </a:defRPr>
            </a:lvl5pPr>
            <a:lvl6pPr lvl="5" rtl="0" algn="l">
              <a:lnSpc>
                <a:spcPct val="100000"/>
              </a:lnSpc>
              <a:spcBef>
                <a:spcPts val="0"/>
              </a:spcBef>
              <a:spcAft>
                <a:spcPts val="0"/>
              </a:spcAft>
              <a:buClr>
                <a:srgbClr val="616161"/>
              </a:buClr>
              <a:buSzPts val="1800"/>
              <a:buNone/>
              <a:defRPr sz="1800">
                <a:solidFill>
                  <a:srgbClr val="616161"/>
                </a:solidFill>
              </a:defRPr>
            </a:lvl6pPr>
            <a:lvl7pPr lvl="6" rtl="0" algn="l">
              <a:lnSpc>
                <a:spcPct val="100000"/>
              </a:lnSpc>
              <a:spcBef>
                <a:spcPts val="0"/>
              </a:spcBef>
              <a:spcAft>
                <a:spcPts val="0"/>
              </a:spcAft>
              <a:buClr>
                <a:srgbClr val="616161"/>
              </a:buClr>
              <a:buSzPts val="1800"/>
              <a:buNone/>
              <a:defRPr sz="1800">
                <a:solidFill>
                  <a:srgbClr val="616161"/>
                </a:solidFill>
              </a:defRPr>
            </a:lvl7pPr>
            <a:lvl8pPr lvl="7" rtl="0" algn="l">
              <a:lnSpc>
                <a:spcPct val="100000"/>
              </a:lnSpc>
              <a:spcBef>
                <a:spcPts val="0"/>
              </a:spcBef>
              <a:spcAft>
                <a:spcPts val="0"/>
              </a:spcAft>
              <a:buClr>
                <a:srgbClr val="616161"/>
              </a:buClr>
              <a:buSzPts val="1800"/>
              <a:buNone/>
              <a:defRPr sz="1800">
                <a:solidFill>
                  <a:srgbClr val="616161"/>
                </a:solidFill>
              </a:defRPr>
            </a:lvl8pPr>
            <a:lvl9pPr lvl="8" rtl="0" algn="l">
              <a:lnSpc>
                <a:spcPct val="100000"/>
              </a:lnSpc>
              <a:spcBef>
                <a:spcPts val="0"/>
              </a:spcBef>
              <a:spcAft>
                <a:spcPts val="0"/>
              </a:spcAft>
              <a:buClr>
                <a:srgbClr val="616161"/>
              </a:buClr>
              <a:buSzPts val="1800"/>
              <a:buNone/>
              <a:defRPr sz="1800">
                <a:solidFill>
                  <a:srgbClr val="616161"/>
                </a:solidFill>
              </a:defRPr>
            </a:lvl9pPr>
          </a:lstStyle>
          <a:p/>
        </p:txBody>
      </p:sp>
      <p:sp>
        <p:nvSpPr>
          <p:cNvPr id="160" name="Google Shape;16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61616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9" name="Google Shape;59;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60" name="Google Shape;6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09" name="Shape 109"/>
        <p:cNvGrpSpPr/>
        <p:nvPr/>
      </p:nvGrpSpPr>
      <p:grpSpPr>
        <a:xfrm>
          <a:off x="0" y="0"/>
          <a:ext cx="0" cy="0"/>
          <a:chOff x="0" y="0"/>
          <a:chExt cx="0" cy="0"/>
        </a:xfrm>
      </p:grpSpPr>
      <p:sp>
        <p:nvSpPr>
          <p:cNvPr id="110" name="Google Shape;11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11" name="Google Shape;111;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12" name="Google Shape;11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0"/>
          <p:cNvSpPr txBox="1"/>
          <p:nvPr>
            <p:ph type="title"/>
          </p:nvPr>
        </p:nvSpPr>
        <p:spPr>
          <a:xfrm>
            <a:off x="0" y="0"/>
            <a:ext cx="9144000" cy="34527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None/>
            </a:pPr>
            <a:r>
              <a:rPr b="1" lang="en" sz="4800"/>
              <a:t>Contra Project</a:t>
            </a:r>
            <a:endParaRPr sz="4800"/>
          </a:p>
        </p:txBody>
      </p:sp>
      <p:sp>
        <p:nvSpPr>
          <p:cNvPr id="166" name="Google Shape;166;p40"/>
          <p:cNvSpPr txBox="1"/>
          <p:nvPr>
            <p:ph idx="1" type="subTitle"/>
          </p:nvPr>
        </p:nvSpPr>
        <p:spPr>
          <a:xfrm>
            <a:off x="324475" y="3612600"/>
            <a:ext cx="8012700" cy="13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Sprint 4 Presentation	</a:t>
            </a:r>
            <a:endParaRPr b="1">
              <a:solidFill>
                <a:schemeClr val="dk1"/>
              </a:solidFill>
            </a:endParaRPr>
          </a:p>
          <a:p>
            <a:pPr indent="0" lvl="0" marL="0" rtl="0" algn="l">
              <a:spcBef>
                <a:spcPts val="0"/>
              </a:spcBef>
              <a:spcAft>
                <a:spcPts val="0"/>
              </a:spcAft>
              <a:buNone/>
            </a:pPr>
            <a:r>
              <a:rPr lang="en">
                <a:solidFill>
                  <a:schemeClr val="dk1"/>
                </a:solidFill>
              </a:rPr>
              <a:t>Ethan Moore: ethan.moore416@topper.wku.edu</a:t>
            </a:r>
            <a:endParaRPr>
              <a:solidFill>
                <a:schemeClr val="dk1"/>
              </a:solidFill>
            </a:endParaRPr>
          </a:p>
          <a:p>
            <a:pPr indent="0" lvl="0" marL="0" rtl="0" algn="l">
              <a:spcBef>
                <a:spcPts val="0"/>
              </a:spcBef>
              <a:spcAft>
                <a:spcPts val="0"/>
              </a:spcAft>
              <a:buNone/>
            </a:pPr>
            <a:r>
              <a:rPr lang="en">
                <a:solidFill>
                  <a:schemeClr val="dk1"/>
                </a:solidFill>
              </a:rPr>
              <a:t>Aman Patel: aman.patel689@topper.wku.edu</a:t>
            </a:r>
            <a:endParaRPr>
              <a:solidFill>
                <a:schemeClr val="dk1"/>
              </a:solidFill>
            </a:endParaRPr>
          </a:p>
          <a:p>
            <a:pPr indent="0" lvl="0" marL="0" rtl="0" algn="l">
              <a:spcBef>
                <a:spcPts val="0"/>
              </a:spcBef>
              <a:spcAft>
                <a:spcPts val="0"/>
              </a:spcAft>
              <a:buNone/>
            </a:pPr>
            <a:r>
              <a:rPr lang="en">
                <a:solidFill>
                  <a:schemeClr val="dk1"/>
                </a:solidFill>
              </a:rPr>
              <a:t>Will Craddock: will.Craddock@topper.wku.edu</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9"/>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3100">
                <a:solidFill>
                  <a:schemeClr val="lt1"/>
                </a:solidFill>
              </a:rPr>
              <a:t>Behavioral </a:t>
            </a:r>
            <a:r>
              <a:rPr lang="en" sz="3100">
                <a:solidFill>
                  <a:srgbClr val="FFFFFF"/>
                </a:solidFill>
              </a:rPr>
              <a:t>UML Use Case Diagrams</a:t>
            </a:r>
            <a:r>
              <a:rPr lang="en">
                <a:solidFill>
                  <a:srgbClr val="FFFFFF"/>
                </a:solidFill>
              </a:rPr>
              <a:t> </a:t>
            </a:r>
            <a:endParaRPr>
              <a:solidFill>
                <a:srgbClr val="FFFFFF"/>
              </a:solidFill>
            </a:endParaRPr>
          </a:p>
        </p:txBody>
      </p:sp>
      <p:pic>
        <p:nvPicPr>
          <p:cNvPr id="220" name="Google Shape;220;p49"/>
          <p:cNvPicPr preferRelativeResize="0"/>
          <p:nvPr/>
        </p:nvPicPr>
        <p:blipFill>
          <a:blip r:embed="rId3">
            <a:alphaModFix/>
          </a:blip>
          <a:stretch>
            <a:fillRect/>
          </a:stretch>
        </p:blipFill>
        <p:spPr>
          <a:xfrm>
            <a:off x="2098438" y="1231650"/>
            <a:ext cx="4947126" cy="3821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0"/>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FFFFFF"/>
                </a:solidFill>
              </a:rPr>
              <a:t>Behavioral </a:t>
            </a:r>
            <a:r>
              <a:rPr lang="en">
                <a:solidFill>
                  <a:srgbClr val="FFFFFF"/>
                </a:solidFill>
              </a:rPr>
              <a:t>UML State Diagrams </a:t>
            </a:r>
            <a:endParaRPr>
              <a:solidFill>
                <a:srgbClr val="FFFFFF"/>
              </a:solidFill>
            </a:endParaRPr>
          </a:p>
        </p:txBody>
      </p:sp>
      <p:pic>
        <p:nvPicPr>
          <p:cNvPr id="226" name="Google Shape;226;p50"/>
          <p:cNvPicPr preferRelativeResize="0"/>
          <p:nvPr/>
        </p:nvPicPr>
        <p:blipFill>
          <a:blip r:embed="rId3">
            <a:alphaModFix/>
          </a:blip>
          <a:stretch>
            <a:fillRect/>
          </a:stretch>
        </p:blipFill>
        <p:spPr>
          <a:xfrm>
            <a:off x="152400" y="1170000"/>
            <a:ext cx="4283425" cy="2013974"/>
          </a:xfrm>
          <a:prstGeom prst="rect">
            <a:avLst/>
          </a:prstGeom>
          <a:noFill/>
          <a:ln>
            <a:noFill/>
          </a:ln>
        </p:spPr>
      </p:pic>
      <p:pic>
        <p:nvPicPr>
          <p:cNvPr id="227" name="Google Shape;227;p50"/>
          <p:cNvPicPr preferRelativeResize="0"/>
          <p:nvPr/>
        </p:nvPicPr>
        <p:blipFill>
          <a:blip r:embed="rId4">
            <a:alphaModFix/>
          </a:blip>
          <a:stretch>
            <a:fillRect/>
          </a:stretch>
        </p:blipFill>
        <p:spPr>
          <a:xfrm>
            <a:off x="4588225" y="1170000"/>
            <a:ext cx="4403375" cy="28356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1"/>
          <p:cNvSpPr txBox="1"/>
          <p:nvPr>
            <p:ph type="title"/>
          </p:nvPr>
        </p:nvSpPr>
        <p:spPr>
          <a:xfrm>
            <a:off x="0" y="0"/>
            <a:ext cx="9144000" cy="1017600"/>
          </a:xfrm>
          <a:prstGeom prst="rect">
            <a:avLst/>
          </a:prstGeom>
          <a:solidFill>
            <a:schemeClr val="dk1"/>
          </a:solidFill>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lt1"/>
                </a:solidFill>
              </a:rPr>
              <a:t>Behavioral UML Diagrams: Sequence </a:t>
            </a:r>
            <a:endParaRPr>
              <a:solidFill>
                <a:schemeClr val="lt1"/>
              </a:solidFill>
            </a:endParaRPr>
          </a:p>
        </p:txBody>
      </p:sp>
      <p:pic>
        <p:nvPicPr>
          <p:cNvPr id="233" name="Google Shape;233;p51"/>
          <p:cNvPicPr preferRelativeResize="0"/>
          <p:nvPr/>
        </p:nvPicPr>
        <p:blipFill>
          <a:blip r:embed="rId3">
            <a:alphaModFix/>
          </a:blip>
          <a:stretch>
            <a:fillRect/>
          </a:stretch>
        </p:blipFill>
        <p:spPr>
          <a:xfrm>
            <a:off x="2120638" y="1065025"/>
            <a:ext cx="4902723" cy="3821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2"/>
          <p:cNvSpPr txBox="1"/>
          <p:nvPr>
            <p:ph type="title"/>
          </p:nvPr>
        </p:nvSpPr>
        <p:spPr>
          <a:xfrm>
            <a:off x="0" y="0"/>
            <a:ext cx="3119400" cy="51435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Structural UML Diagrams:Class diagrams</a:t>
            </a:r>
            <a:endParaRPr>
              <a:solidFill>
                <a:schemeClr val="lt1"/>
              </a:solidFill>
            </a:endParaRPr>
          </a:p>
        </p:txBody>
      </p:sp>
      <p:pic>
        <p:nvPicPr>
          <p:cNvPr id="239" name="Google Shape;239;p52"/>
          <p:cNvPicPr preferRelativeResize="0"/>
          <p:nvPr/>
        </p:nvPicPr>
        <p:blipFill>
          <a:blip r:embed="rId3">
            <a:alphaModFix/>
          </a:blip>
          <a:stretch>
            <a:fillRect/>
          </a:stretch>
        </p:blipFill>
        <p:spPr>
          <a:xfrm>
            <a:off x="3119400" y="0"/>
            <a:ext cx="60246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3"/>
          <p:cNvSpPr txBox="1"/>
          <p:nvPr>
            <p:ph type="title"/>
          </p:nvPr>
        </p:nvSpPr>
        <p:spPr>
          <a:xfrm>
            <a:off x="0" y="0"/>
            <a:ext cx="9144000" cy="10176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820">
                <a:solidFill>
                  <a:schemeClr val="lt1"/>
                </a:solidFill>
              </a:rPr>
              <a:t>Structural UML Diagrams:Component diagrams</a:t>
            </a:r>
            <a:endParaRPr sz="2820">
              <a:solidFill>
                <a:schemeClr val="lt1"/>
              </a:solidFill>
            </a:endParaRPr>
          </a:p>
        </p:txBody>
      </p:sp>
      <p:pic>
        <p:nvPicPr>
          <p:cNvPr id="245" name="Google Shape;245;p53"/>
          <p:cNvPicPr preferRelativeResize="0"/>
          <p:nvPr/>
        </p:nvPicPr>
        <p:blipFill rotWithShape="1">
          <a:blip r:embed="rId3">
            <a:alphaModFix/>
          </a:blip>
          <a:srcRect b="0" l="0" r="0" t="1652"/>
          <a:stretch/>
        </p:blipFill>
        <p:spPr>
          <a:xfrm>
            <a:off x="1910225" y="1332225"/>
            <a:ext cx="5323549" cy="3658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4"/>
          <p:cNvSpPr txBox="1"/>
          <p:nvPr>
            <p:ph type="title"/>
          </p:nvPr>
        </p:nvSpPr>
        <p:spPr>
          <a:xfrm>
            <a:off x="0" y="0"/>
            <a:ext cx="9144000" cy="10176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2820">
                <a:solidFill>
                  <a:schemeClr val="lt1"/>
                </a:solidFill>
              </a:rPr>
              <a:t>Structural UML Diagrams: Deployment Diagrams</a:t>
            </a:r>
            <a:endParaRPr sz="2820">
              <a:solidFill>
                <a:schemeClr val="lt1"/>
              </a:solidFill>
            </a:endParaRPr>
          </a:p>
        </p:txBody>
      </p:sp>
      <p:pic>
        <p:nvPicPr>
          <p:cNvPr id="251" name="Google Shape;251;p54"/>
          <p:cNvPicPr preferRelativeResize="0"/>
          <p:nvPr/>
        </p:nvPicPr>
        <p:blipFill>
          <a:blip r:embed="rId3">
            <a:alphaModFix/>
          </a:blip>
          <a:stretch>
            <a:fillRect/>
          </a:stretch>
        </p:blipFill>
        <p:spPr>
          <a:xfrm>
            <a:off x="2077225" y="1132575"/>
            <a:ext cx="4604650" cy="3482400"/>
          </a:xfrm>
          <a:prstGeom prst="rect">
            <a:avLst/>
          </a:prstGeom>
          <a:noFill/>
          <a:ln>
            <a:noFill/>
          </a:ln>
        </p:spPr>
      </p:pic>
      <p:sp>
        <p:nvSpPr>
          <p:cNvPr id="252" name="Google Shape;252;p54"/>
          <p:cNvSpPr txBox="1"/>
          <p:nvPr/>
        </p:nvSpPr>
        <p:spPr>
          <a:xfrm>
            <a:off x="4173425" y="1132575"/>
            <a:ext cx="122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p</a:t>
            </a:r>
            <a:endParaRPr sz="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55"/>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Approach to security issues</a:t>
            </a:r>
            <a:endParaRPr sz="2400">
              <a:solidFill>
                <a:schemeClr val="lt1"/>
              </a:solidFill>
            </a:endParaRPr>
          </a:p>
        </p:txBody>
      </p:sp>
      <p:sp>
        <p:nvSpPr>
          <p:cNvPr id="258" name="Google Shape;258;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Security Requirements</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chemeClr val="dk1"/>
                </a:solidFill>
              </a:rPr>
              <a:t>Authenticate user before login</a:t>
            </a:r>
            <a:endParaRPr>
              <a:solidFill>
                <a:schemeClr val="dk1"/>
              </a:solidFill>
            </a:endParaRPr>
          </a:p>
          <a:p>
            <a:pPr indent="-317500" lvl="2" marL="1371600" rtl="0" algn="l">
              <a:spcBef>
                <a:spcPts val="0"/>
              </a:spcBef>
              <a:spcAft>
                <a:spcPts val="0"/>
              </a:spcAft>
              <a:buClr>
                <a:srgbClr val="000000"/>
              </a:buClr>
              <a:buSzPts val="1400"/>
              <a:buChar char="■"/>
            </a:pPr>
            <a:r>
              <a:rPr lang="en">
                <a:solidFill>
                  <a:schemeClr val="dk1"/>
                </a:solidFill>
              </a:rPr>
              <a:t>Secure connection to database</a:t>
            </a:r>
            <a:endParaRPr>
              <a:solidFill>
                <a:schemeClr val="dk1"/>
              </a:solidFill>
            </a:endParaRPr>
          </a:p>
          <a:p>
            <a:pPr indent="-317500" lvl="2" marL="1371600" rtl="0" algn="l">
              <a:spcBef>
                <a:spcPts val="0"/>
              </a:spcBef>
              <a:spcAft>
                <a:spcPts val="0"/>
              </a:spcAft>
              <a:buClr>
                <a:srgbClr val="000000"/>
              </a:buClr>
              <a:buSzPts val="1400"/>
              <a:buChar char="■"/>
            </a:pPr>
            <a:r>
              <a:rPr lang="en">
                <a:solidFill>
                  <a:schemeClr val="dk1"/>
                </a:solidFill>
              </a:rPr>
              <a:t>Authenticate for user in every scene to track unauthorized user</a:t>
            </a:r>
            <a:endParaRPr>
              <a:solidFill>
                <a:schemeClr val="dk1"/>
              </a:solidFill>
            </a:endParaRPr>
          </a:p>
          <a:p>
            <a:pPr indent="-317500" lvl="2" marL="1371600" rtl="0" algn="l">
              <a:spcBef>
                <a:spcPts val="0"/>
              </a:spcBef>
              <a:spcAft>
                <a:spcPts val="0"/>
              </a:spcAft>
              <a:buClr>
                <a:srgbClr val="000000"/>
              </a:buClr>
              <a:buSzPts val="1400"/>
              <a:buChar char="■"/>
            </a:pPr>
            <a:r>
              <a:rPr lang="en">
                <a:solidFill>
                  <a:schemeClr val="dk1"/>
                </a:solidFill>
              </a:rPr>
              <a:t>Not everybody can see anyone’s scores</a:t>
            </a:r>
            <a:endParaRPr>
              <a:solidFill>
                <a:srgbClr val="000000"/>
              </a:solidFill>
            </a:endParaRPr>
          </a:p>
          <a:p>
            <a:pPr indent="0" lvl="0" marL="0" rtl="0" algn="l">
              <a:lnSpc>
                <a:spcPct val="150000"/>
              </a:lnSpc>
              <a:spcBef>
                <a:spcPts val="1200"/>
              </a:spcBef>
              <a:spcAft>
                <a:spcPts val="1200"/>
              </a:spcAft>
              <a:buSzPts val="1800"/>
              <a:buNone/>
            </a:pPr>
            <a:r>
              <a:t/>
            </a:r>
            <a:endParaRPr sz="14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56"/>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Security Issues mitigated</a:t>
            </a:r>
            <a:endParaRPr sz="2400">
              <a:solidFill>
                <a:schemeClr val="lt1"/>
              </a:solidFill>
            </a:endParaRPr>
          </a:p>
        </p:txBody>
      </p:sp>
      <p:sp>
        <p:nvSpPr>
          <p:cNvPr id="264" name="Google Shape;264;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Hashing user information - Data Security</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The data stored in the local MAMP database hashes the password</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Code review - Code Security</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We have gone through a comprehensive code review to remove excess code and update functionality to be more streamlined.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LTS Unity Version - Outdated Packages</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a:solidFill>
                  <a:schemeClr val="dk1"/>
                </a:solidFill>
              </a:rPr>
              <a:t>The </a:t>
            </a:r>
            <a:r>
              <a:rPr lang="en">
                <a:solidFill>
                  <a:schemeClr val="dk1"/>
                </a:solidFill>
              </a:rPr>
              <a:t>unity</a:t>
            </a:r>
            <a:r>
              <a:rPr lang="en">
                <a:solidFill>
                  <a:schemeClr val="dk1"/>
                </a:solidFill>
              </a:rPr>
              <a:t> version were using is 2020.3.17f1 LTS which is a long term support version. </a:t>
            </a:r>
            <a:endParaRPr sz="1400">
              <a:solidFill>
                <a:schemeClr val="dk1"/>
              </a:solidFill>
            </a:endParaRPr>
          </a:p>
          <a:p>
            <a:pPr indent="457200" lvl="0" marL="0" rtl="0" algn="l">
              <a:lnSpc>
                <a:spcPct val="150000"/>
              </a:lnSpc>
              <a:spcBef>
                <a:spcPts val="1200"/>
              </a:spcBef>
              <a:spcAft>
                <a:spcPts val="1200"/>
              </a:spcAft>
              <a:buSzPts val="1800"/>
              <a:buNone/>
            </a:pP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57"/>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Security Threat Model</a:t>
            </a:r>
            <a:endParaRPr sz="2400">
              <a:solidFill>
                <a:schemeClr val="lt1"/>
              </a:solidFill>
            </a:endParaRPr>
          </a:p>
        </p:txBody>
      </p:sp>
      <p:pic>
        <p:nvPicPr>
          <p:cNvPr id="270" name="Google Shape;270;p57"/>
          <p:cNvPicPr preferRelativeResize="0"/>
          <p:nvPr/>
        </p:nvPicPr>
        <p:blipFill>
          <a:blip r:embed="rId3">
            <a:alphaModFix/>
          </a:blip>
          <a:stretch>
            <a:fillRect/>
          </a:stretch>
        </p:blipFill>
        <p:spPr>
          <a:xfrm>
            <a:off x="1688888" y="1273900"/>
            <a:ext cx="5766237" cy="38210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58"/>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Approach to performance issues</a:t>
            </a:r>
            <a:endParaRPr sz="2400">
              <a:solidFill>
                <a:schemeClr val="lt1"/>
              </a:solidFill>
            </a:endParaRPr>
          </a:p>
        </p:txBody>
      </p:sp>
      <p:sp>
        <p:nvSpPr>
          <p:cNvPr id="276" name="Google Shape;276;p5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00000"/>
              </a:lnSpc>
              <a:spcBef>
                <a:spcPts val="0"/>
              </a:spcBef>
              <a:spcAft>
                <a:spcPts val="0"/>
              </a:spcAft>
              <a:buClr>
                <a:srgbClr val="000000"/>
              </a:buClr>
              <a:buSzPts val="1400"/>
              <a:buChar char="●"/>
            </a:pPr>
            <a:r>
              <a:rPr lang="en" sz="1400">
                <a:solidFill>
                  <a:srgbClr val="000000"/>
                </a:solidFill>
              </a:rPr>
              <a:t>Performance Requirements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System/Application Workload Analysis</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200">
                <a:solidFill>
                  <a:schemeClr val="dk1"/>
                </a:solidFill>
              </a:rPr>
              <a:t>According to our testing login page will use about 10 percent of the CPU, registration will use 15 percent of the CPU and actual game will use about 20 percent of the CPU.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100">
                <a:solidFill>
                  <a:schemeClr val="dk1"/>
                </a:solidFill>
              </a:rPr>
              <a:t>Main Menu</a:t>
            </a:r>
            <a:endParaRPr sz="1100">
              <a:solidFill>
                <a:schemeClr val="dk1"/>
              </a:solidFill>
            </a:endParaRPr>
          </a:p>
          <a:p>
            <a:pPr indent="-304800" lvl="2" marL="1371600" rtl="0" algn="l">
              <a:lnSpc>
                <a:spcPct val="115000"/>
              </a:lnSpc>
              <a:spcBef>
                <a:spcPts val="300"/>
              </a:spcBef>
              <a:spcAft>
                <a:spcPts val="0"/>
              </a:spcAft>
              <a:buClr>
                <a:schemeClr val="dk1"/>
              </a:buClr>
              <a:buSzPts val="1200"/>
              <a:buChar char="■"/>
            </a:pPr>
            <a:r>
              <a:rPr lang="en" sz="1100">
                <a:solidFill>
                  <a:schemeClr val="dk1"/>
                </a:solidFill>
              </a:rPr>
              <a:t>Avg fps = 46.062043</a:t>
            </a:r>
            <a:endParaRPr sz="1100">
              <a:solidFill>
                <a:schemeClr val="dk1"/>
              </a:solidFill>
            </a:endParaRPr>
          </a:p>
          <a:p>
            <a:pPr indent="-304800" lvl="1" marL="914400" rtl="0" algn="l">
              <a:lnSpc>
                <a:spcPct val="115000"/>
              </a:lnSpc>
              <a:spcBef>
                <a:spcPts val="300"/>
              </a:spcBef>
              <a:spcAft>
                <a:spcPts val="0"/>
              </a:spcAft>
              <a:buClr>
                <a:schemeClr val="dk1"/>
              </a:buClr>
              <a:buSzPts val="1200"/>
              <a:buChar char="○"/>
            </a:pPr>
            <a:r>
              <a:rPr lang="en" sz="1100">
                <a:solidFill>
                  <a:schemeClr val="dk1"/>
                </a:solidFill>
              </a:rPr>
              <a:t>Level 1</a:t>
            </a:r>
            <a:endParaRPr sz="1100">
              <a:solidFill>
                <a:schemeClr val="dk1"/>
              </a:solidFill>
            </a:endParaRPr>
          </a:p>
          <a:p>
            <a:pPr indent="-304800" lvl="2" marL="1371600" rtl="0" algn="l">
              <a:lnSpc>
                <a:spcPct val="115000"/>
              </a:lnSpc>
              <a:spcBef>
                <a:spcPts val="300"/>
              </a:spcBef>
              <a:spcAft>
                <a:spcPts val="0"/>
              </a:spcAft>
              <a:buClr>
                <a:schemeClr val="dk1"/>
              </a:buClr>
              <a:buSzPts val="1200"/>
              <a:buChar char="■"/>
            </a:pPr>
            <a:r>
              <a:rPr lang="en" sz="1100">
                <a:solidFill>
                  <a:schemeClr val="dk1"/>
                </a:solidFill>
              </a:rPr>
              <a:t>Avg fps = 47.1449802</a:t>
            </a:r>
            <a:endParaRPr sz="1200">
              <a:solidFill>
                <a:schemeClr val="dk1"/>
              </a:solidFill>
            </a:endParaRPr>
          </a:p>
          <a:p>
            <a:pPr indent="-317500" lvl="0" marL="457200" rtl="0" algn="l">
              <a:lnSpc>
                <a:spcPct val="100000"/>
              </a:lnSpc>
              <a:spcBef>
                <a:spcPts val="300"/>
              </a:spcBef>
              <a:spcAft>
                <a:spcPts val="0"/>
              </a:spcAft>
              <a:buClr>
                <a:srgbClr val="000000"/>
              </a:buClr>
              <a:buSzPts val="1400"/>
              <a:buChar char="●"/>
            </a:pPr>
            <a:r>
              <a:rPr lang="en" sz="1400">
                <a:solidFill>
                  <a:srgbClr val="000000"/>
                </a:solidFill>
              </a:rPr>
              <a:t>Test Cases with Results (table, graph, etc.)</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Synthetic Benchmarks</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Other Time/Rate Performance Analysis</a:t>
            </a:r>
            <a:endParaRPr sz="1400">
              <a:solidFill>
                <a:srgbClr val="000000"/>
              </a:solidFill>
            </a:endParaRPr>
          </a:p>
          <a:p>
            <a:pPr indent="-317500" lvl="0" marL="457200" rtl="0" algn="l">
              <a:lnSpc>
                <a:spcPct val="100000"/>
              </a:lnSpc>
              <a:spcBef>
                <a:spcPts val="0"/>
              </a:spcBef>
              <a:spcAft>
                <a:spcPts val="0"/>
              </a:spcAft>
              <a:buClr>
                <a:srgbClr val="000000"/>
              </a:buClr>
              <a:buSzPts val="1400"/>
              <a:buChar char="●"/>
            </a:pPr>
            <a:r>
              <a:rPr lang="en" sz="1400">
                <a:solidFill>
                  <a:srgbClr val="000000"/>
                </a:solidFill>
              </a:rPr>
              <a:t>Hardware/Software Bottlenecks</a:t>
            </a:r>
            <a:endParaRPr sz="1400">
              <a:solidFill>
                <a:srgbClr val="000000"/>
              </a:solidFill>
            </a:endParaRPr>
          </a:p>
          <a:p>
            <a:pPr indent="-317500" lvl="1" marL="914400" rtl="0" algn="l">
              <a:lnSpc>
                <a:spcPct val="100000"/>
              </a:lnSpc>
              <a:spcBef>
                <a:spcPts val="0"/>
              </a:spcBef>
              <a:spcAft>
                <a:spcPts val="0"/>
              </a:spcAft>
              <a:buClr>
                <a:srgbClr val="000000"/>
              </a:buClr>
              <a:buSzPts val="1400"/>
              <a:buChar char="○"/>
            </a:pPr>
            <a:r>
              <a:rPr lang="en" sz="1400">
                <a:solidFill>
                  <a:srgbClr val="000000"/>
                </a:solidFill>
              </a:rPr>
              <a:t>Justified with gathered data</a:t>
            </a:r>
            <a:endParaRPr sz="1400">
              <a:solidFill>
                <a:srgbClr val="000000"/>
              </a:solidFill>
            </a:endParaRPr>
          </a:p>
          <a:p>
            <a:pPr indent="0" lvl="0" marL="0" rtl="0" algn="l">
              <a:lnSpc>
                <a:spcPct val="150000"/>
              </a:lnSpc>
              <a:spcBef>
                <a:spcPts val="0"/>
              </a:spcBef>
              <a:spcAft>
                <a:spcPts val="0"/>
              </a:spcAft>
              <a:buNone/>
            </a:pPr>
            <a:r>
              <a:t/>
            </a:r>
            <a:endParaRPr sz="1400">
              <a:solidFill>
                <a:schemeClr val="dk1"/>
              </a:solidFill>
            </a:endParaRPr>
          </a:p>
          <a:p>
            <a:pPr indent="457200" lvl="0" marL="0" rtl="0" algn="l">
              <a:lnSpc>
                <a:spcPct val="150000"/>
              </a:lnSpc>
              <a:spcBef>
                <a:spcPts val="1200"/>
              </a:spcBef>
              <a:spcAft>
                <a:spcPts val="1200"/>
              </a:spcAft>
              <a:buSzPts val="1800"/>
              <a:buNone/>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41"/>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Project overview and goals</a:t>
            </a:r>
            <a:endParaRPr sz="2400">
              <a:solidFill>
                <a:schemeClr val="lt1"/>
              </a:solidFill>
            </a:endParaRPr>
          </a:p>
        </p:txBody>
      </p:sp>
      <p:sp>
        <p:nvSpPr>
          <p:cNvPr id="172" name="Google Shape;172;p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We are creating the Contra game.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Contra is a run and gun game created in 1987.</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Theme of this game is humans fighting aliens.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Game has eight stages in the original version, two main characters and about ten different monsters/bosses.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Contra was published on few different platforms after the first success on arcade version.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Our goal is to create a game, maintain the documentation and other research materials we used for creating the game. </a:t>
            </a:r>
            <a:endParaRPr sz="1400">
              <a:solidFill>
                <a:schemeClr val="dk1"/>
              </a:solidFill>
            </a:endParaRPr>
          </a:p>
          <a:p>
            <a:pPr indent="457200" lvl="0" marL="0" rtl="0" algn="l">
              <a:lnSpc>
                <a:spcPct val="150000"/>
              </a:lnSpc>
              <a:spcBef>
                <a:spcPts val="1200"/>
              </a:spcBef>
              <a:spcAft>
                <a:spcPts val="1200"/>
              </a:spcAft>
              <a:buSzPts val="1800"/>
              <a:buNone/>
            </a:pPr>
            <a:r>
              <a:rPr lang="en"/>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9"/>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Performance Requirements </a:t>
            </a:r>
            <a:endParaRPr sz="2400">
              <a:solidFill>
                <a:schemeClr val="lt1"/>
              </a:solidFill>
            </a:endParaRPr>
          </a:p>
        </p:txBody>
      </p:sp>
      <p:sp>
        <p:nvSpPr>
          <p:cNvPr id="282" name="Google Shape;282;p5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a:bodyPr>
          <a:lstStyle/>
          <a:p>
            <a:pPr indent="-317182" lvl="0" marL="457200" rtl="0" algn="l">
              <a:spcBef>
                <a:spcPts val="1200"/>
              </a:spcBef>
              <a:spcAft>
                <a:spcPts val="0"/>
              </a:spcAft>
              <a:buClr>
                <a:schemeClr val="dk1"/>
              </a:buClr>
              <a:buSzPct val="100000"/>
              <a:buChar char="●"/>
            </a:pPr>
            <a:r>
              <a:rPr lang="en" u="sng">
                <a:solidFill>
                  <a:schemeClr val="dk1"/>
                </a:solidFill>
              </a:rPr>
              <a:t>Minimize latency: </a:t>
            </a:r>
            <a:r>
              <a:rPr lang="en">
                <a:solidFill>
                  <a:schemeClr val="dk1"/>
                </a:solidFill>
              </a:rPr>
              <a:t>To solve this problem we are using latest version of Unity game engine and hosting our database locally and writing the scripts in a way that the complexity if the functions/methods is minimum possible.</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rPr>
              <a:t>Reduce database lag: </a:t>
            </a:r>
            <a:r>
              <a:rPr lang="en">
                <a:solidFill>
                  <a:schemeClr val="dk1"/>
                </a:solidFill>
              </a:rPr>
              <a:t>Our project is designed to use database for minimum period, in fact database is used in the beginning of the game to authenticate user/ to register a new account.</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rPr>
              <a:t>Reduce bottlenecks:</a:t>
            </a:r>
            <a:r>
              <a:rPr lang="en">
                <a:solidFill>
                  <a:schemeClr val="dk1"/>
                </a:solidFill>
              </a:rPr>
              <a:t> We are taking the target system very seriously and designing our game accordingly to avoid bottlenecks between the user hardware and software.</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rPr>
              <a:t>Minimize database redundancy:</a:t>
            </a:r>
            <a:r>
              <a:rPr lang="en">
                <a:solidFill>
                  <a:schemeClr val="dk1"/>
                </a:solidFill>
              </a:rPr>
              <a:t> Improve performance our goal is to reduce redundancy by implementing tables in the database that follow third normalization.</a:t>
            </a:r>
            <a:endParaRPr>
              <a:solidFill>
                <a:schemeClr val="dk1"/>
              </a:solidFill>
            </a:endParaRPr>
          </a:p>
          <a:p>
            <a:pPr indent="-317182" lvl="0" marL="457200" rtl="0" algn="l">
              <a:spcBef>
                <a:spcPts val="0"/>
              </a:spcBef>
              <a:spcAft>
                <a:spcPts val="0"/>
              </a:spcAft>
              <a:buClr>
                <a:schemeClr val="dk1"/>
              </a:buClr>
              <a:buSzPct val="100000"/>
              <a:buChar char="●"/>
            </a:pPr>
            <a:r>
              <a:rPr lang="en" u="sng">
                <a:solidFill>
                  <a:schemeClr val="dk1"/>
                </a:solidFill>
              </a:rPr>
              <a:t>Careful game object design: </a:t>
            </a:r>
            <a:r>
              <a:rPr lang="en">
                <a:solidFill>
                  <a:schemeClr val="dk1"/>
                </a:solidFill>
              </a:rPr>
              <a:t> Instantiating prefabs is far easier than instantiating gameobjects.</a:t>
            </a:r>
            <a:endParaRPr>
              <a:solidFill>
                <a:schemeClr val="dk1"/>
              </a:solidFill>
            </a:endParaRPr>
          </a:p>
          <a:p>
            <a:pPr indent="0" lvl="0" marL="0" rtl="0" algn="l">
              <a:lnSpc>
                <a:spcPct val="150000"/>
              </a:lnSpc>
              <a:spcBef>
                <a:spcPts val="300"/>
              </a:spcBef>
              <a:spcAft>
                <a:spcPts val="0"/>
              </a:spcAft>
              <a:buNone/>
            </a:pPr>
            <a:r>
              <a:t/>
            </a:r>
            <a:endParaRPr sz="1400">
              <a:solidFill>
                <a:schemeClr val="dk1"/>
              </a:solidFill>
            </a:endParaRPr>
          </a:p>
          <a:p>
            <a:pPr indent="457200" lvl="0" marL="0" rtl="0" algn="l">
              <a:lnSpc>
                <a:spcPct val="150000"/>
              </a:lnSpc>
              <a:spcBef>
                <a:spcPts val="1200"/>
              </a:spcBef>
              <a:spcAft>
                <a:spcPts val="1200"/>
              </a:spcAft>
              <a:buSzPct val="100000"/>
              <a:buNone/>
            </a:pP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60"/>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Hardware/Software bottlenecks </a:t>
            </a:r>
            <a:endParaRPr sz="2400">
              <a:solidFill>
                <a:schemeClr val="lt1"/>
              </a:solidFill>
            </a:endParaRPr>
          </a:p>
        </p:txBody>
      </p:sp>
      <p:sp>
        <p:nvSpPr>
          <p:cNvPr id="288" name="Google Shape;288;p6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chemeClr val="dk1"/>
                </a:solidFill>
              </a:rPr>
              <a:t>Reducing bottlenecks is also an important part of improving the performance of a software system. Bottlenecks means there is a gap between two processes or hardware pieces which result in slower performance. Here are some situations where our software might have bottlenecks. </a:t>
            </a:r>
            <a:endParaRPr sz="1200">
              <a:solidFill>
                <a:schemeClr val="dk1"/>
              </a:solidFill>
            </a:endParaRPr>
          </a:p>
          <a:p>
            <a:pPr indent="0" lvl="0" marL="457200" rtl="0" algn="l">
              <a:spcBef>
                <a:spcPts val="1200"/>
              </a:spcBef>
              <a:spcAft>
                <a:spcPts val="0"/>
              </a:spcAft>
              <a:buClr>
                <a:schemeClr val="dk1"/>
              </a:buClr>
              <a:buSzPts val="1100"/>
              <a:buFont typeface="Arial"/>
              <a:buNone/>
            </a:pPr>
            <a:r>
              <a:rPr lang="en" sz="1200">
                <a:solidFill>
                  <a:schemeClr val="dk1"/>
                </a:solidFill>
                <a:latin typeface="Noto Sans Symbols"/>
                <a:ea typeface="Noto Sans Symbols"/>
                <a:cs typeface="Noto Sans Symbols"/>
                <a:sym typeface="Noto Sans Symbols"/>
              </a:rPr>
              <a:t>●        </a:t>
            </a:r>
            <a:r>
              <a:rPr lang="en" sz="1200">
                <a:solidFill>
                  <a:schemeClr val="dk1"/>
                </a:solidFill>
              </a:rPr>
              <a:t>User hardware/operating systems are not taking advantage of the high-speed database we have to offer.</a:t>
            </a:r>
            <a:endParaRPr sz="1200">
              <a:solidFill>
                <a:schemeClr val="dk1"/>
              </a:solidFill>
            </a:endParaRPr>
          </a:p>
          <a:p>
            <a:pPr indent="0" lvl="0" marL="457200" rtl="0" algn="l">
              <a:spcBef>
                <a:spcPts val="1200"/>
              </a:spcBef>
              <a:spcAft>
                <a:spcPts val="300"/>
              </a:spcAft>
              <a:buClr>
                <a:schemeClr val="dk1"/>
              </a:buClr>
              <a:buSzPts val="1100"/>
              <a:buFont typeface="Arial"/>
              <a:buNone/>
            </a:pPr>
            <a:r>
              <a:rPr lang="en" sz="1200">
                <a:solidFill>
                  <a:schemeClr val="dk1"/>
                </a:solidFill>
                <a:latin typeface="Noto Sans Symbols"/>
                <a:ea typeface="Noto Sans Symbols"/>
                <a:cs typeface="Noto Sans Symbols"/>
                <a:sym typeface="Noto Sans Symbols"/>
              </a:rPr>
              <a:t>●        </a:t>
            </a:r>
            <a:r>
              <a:rPr lang="en" sz="1200">
                <a:solidFill>
                  <a:schemeClr val="dk1"/>
                </a:solidFill>
              </a:rPr>
              <a:t>Database server is not running as fast as php scripts are getting requests from the players/admin.</a:t>
            </a:r>
            <a:endParaRPr sz="1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61"/>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Jumping, Moving </a:t>
            </a:r>
            <a:endParaRPr sz="2400">
              <a:solidFill>
                <a:schemeClr val="lt1"/>
              </a:solidFill>
            </a:endParaRPr>
          </a:p>
        </p:txBody>
      </p:sp>
      <p:sp>
        <p:nvSpPr>
          <p:cNvPr id="294" name="Google Shape;294;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400">
              <a:solidFill>
                <a:schemeClr val="dk1"/>
              </a:solidFill>
            </a:endParaRPr>
          </a:p>
          <a:p>
            <a:pPr indent="457200" lvl="0" marL="0" rtl="0" algn="l">
              <a:lnSpc>
                <a:spcPct val="150000"/>
              </a:lnSpc>
              <a:spcBef>
                <a:spcPts val="1200"/>
              </a:spcBef>
              <a:spcAft>
                <a:spcPts val="1200"/>
              </a:spcAft>
              <a:buSzPts val="1800"/>
              <a:buNone/>
            </a:pPr>
            <a:r>
              <a:rPr lang="en"/>
              <a:t> </a:t>
            </a:r>
            <a:endParaRPr/>
          </a:p>
        </p:txBody>
      </p:sp>
      <p:pic>
        <p:nvPicPr>
          <p:cNvPr id="295" name="Google Shape;295;p61"/>
          <p:cNvPicPr preferRelativeResize="0"/>
          <p:nvPr/>
        </p:nvPicPr>
        <p:blipFill>
          <a:blip r:embed="rId3">
            <a:alphaModFix/>
          </a:blip>
          <a:stretch>
            <a:fillRect/>
          </a:stretch>
        </p:blipFill>
        <p:spPr>
          <a:xfrm>
            <a:off x="1157200" y="1017600"/>
            <a:ext cx="7084874" cy="38937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2"/>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Shooting, Cannon </a:t>
            </a:r>
            <a:endParaRPr sz="2400">
              <a:solidFill>
                <a:schemeClr val="lt1"/>
              </a:solidFill>
            </a:endParaRPr>
          </a:p>
        </p:txBody>
      </p:sp>
      <p:sp>
        <p:nvSpPr>
          <p:cNvPr id="301" name="Google Shape;301;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400">
              <a:solidFill>
                <a:schemeClr val="dk1"/>
              </a:solidFill>
            </a:endParaRPr>
          </a:p>
          <a:p>
            <a:pPr indent="457200" lvl="0" marL="0" rtl="0" algn="l">
              <a:lnSpc>
                <a:spcPct val="150000"/>
              </a:lnSpc>
              <a:spcBef>
                <a:spcPts val="1200"/>
              </a:spcBef>
              <a:spcAft>
                <a:spcPts val="1200"/>
              </a:spcAft>
              <a:buSzPts val="1800"/>
              <a:buNone/>
            </a:pPr>
            <a:r>
              <a:rPr lang="en"/>
              <a:t> </a:t>
            </a:r>
            <a:endParaRPr/>
          </a:p>
        </p:txBody>
      </p:sp>
      <p:pic>
        <p:nvPicPr>
          <p:cNvPr id="302" name="Google Shape;302;p62"/>
          <p:cNvPicPr preferRelativeResize="0"/>
          <p:nvPr/>
        </p:nvPicPr>
        <p:blipFill>
          <a:blip r:embed="rId3">
            <a:alphaModFix/>
          </a:blip>
          <a:stretch>
            <a:fillRect/>
          </a:stretch>
        </p:blipFill>
        <p:spPr>
          <a:xfrm>
            <a:off x="1206575" y="1079925"/>
            <a:ext cx="6730824" cy="4063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3"/>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Login, Register</a:t>
            </a:r>
            <a:endParaRPr sz="2400">
              <a:solidFill>
                <a:schemeClr val="lt1"/>
              </a:solidFill>
            </a:endParaRPr>
          </a:p>
        </p:txBody>
      </p:sp>
      <p:sp>
        <p:nvSpPr>
          <p:cNvPr id="308" name="Google Shape;308;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1400">
              <a:solidFill>
                <a:schemeClr val="dk1"/>
              </a:solidFill>
            </a:endParaRPr>
          </a:p>
          <a:p>
            <a:pPr indent="457200" lvl="0" marL="0" rtl="0" algn="l">
              <a:lnSpc>
                <a:spcPct val="150000"/>
              </a:lnSpc>
              <a:spcBef>
                <a:spcPts val="1200"/>
              </a:spcBef>
              <a:spcAft>
                <a:spcPts val="1200"/>
              </a:spcAft>
              <a:buSzPts val="1800"/>
              <a:buNone/>
            </a:pPr>
            <a:r>
              <a:rPr lang="en"/>
              <a:t> </a:t>
            </a:r>
            <a:endParaRPr/>
          </a:p>
        </p:txBody>
      </p:sp>
      <p:pic>
        <p:nvPicPr>
          <p:cNvPr id="309" name="Google Shape;309;p63"/>
          <p:cNvPicPr preferRelativeResize="0"/>
          <p:nvPr/>
        </p:nvPicPr>
        <p:blipFill>
          <a:blip r:embed="rId3">
            <a:alphaModFix/>
          </a:blip>
          <a:stretch>
            <a:fillRect/>
          </a:stretch>
        </p:blipFill>
        <p:spPr>
          <a:xfrm>
            <a:off x="1296185" y="1059175"/>
            <a:ext cx="6551627" cy="41259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4"/>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CPU performance</a:t>
            </a:r>
            <a:endParaRPr sz="2400">
              <a:solidFill>
                <a:schemeClr val="lt1"/>
              </a:solidFill>
            </a:endParaRPr>
          </a:p>
        </p:txBody>
      </p:sp>
      <p:pic>
        <p:nvPicPr>
          <p:cNvPr id="315" name="Google Shape;315;p64"/>
          <p:cNvPicPr preferRelativeResize="0"/>
          <p:nvPr/>
        </p:nvPicPr>
        <p:blipFill rotWithShape="1">
          <a:blip r:embed="rId3">
            <a:alphaModFix/>
          </a:blip>
          <a:srcRect b="0" l="0" r="0" t="3418"/>
          <a:stretch/>
        </p:blipFill>
        <p:spPr>
          <a:xfrm>
            <a:off x="915175" y="1107675"/>
            <a:ext cx="7188948" cy="3818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5"/>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File I/O performance</a:t>
            </a:r>
            <a:endParaRPr sz="2400">
              <a:solidFill>
                <a:schemeClr val="lt1"/>
              </a:solidFill>
            </a:endParaRPr>
          </a:p>
        </p:txBody>
      </p:sp>
      <p:pic>
        <p:nvPicPr>
          <p:cNvPr id="321" name="Google Shape;321;p65"/>
          <p:cNvPicPr preferRelativeResize="0"/>
          <p:nvPr/>
        </p:nvPicPr>
        <p:blipFill>
          <a:blip r:embed="rId3">
            <a:alphaModFix/>
          </a:blip>
          <a:stretch>
            <a:fillRect/>
          </a:stretch>
        </p:blipFill>
        <p:spPr>
          <a:xfrm>
            <a:off x="1055213" y="1107650"/>
            <a:ext cx="7033569" cy="3821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6"/>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Database performance</a:t>
            </a:r>
            <a:endParaRPr sz="2400">
              <a:solidFill>
                <a:schemeClr val="lt1"/>
              </a:solidFill>
            </a:endParaRPr>
          </a:p>
        </p:txBody>
      </p:sp>
      <p:pic>
        <p:nvPicPr>
          <p:cNvPr id="327" name="Google Shape;327;p66"/>
          <p:cNvPicPr preferRelativeResize="0"/>
          <p:nvPr/>
        </p:nvPicPr>
        <p:blipFill>
          <a:blip r:embed="rId3">
            <a:alphaModFix/>
          </a:blip>
          <a:stretch>
            <a:fillRect/>
          </a:stretch>
        </p:blipFill>
        <p:spPr>
          <a:xfrm>
            <a:off x="268929" y="1398313"/>
            <a:ext cx="4116024" cy="3398825"/>
          </a:xfrm>
          <a:prstGeom prst="rect">
            <a:avLst/>
          </a:prstGeom>
          <a:noFill/>
          <a:ln>
            <a:noFill/>
          </a:ln>
        </p:spPr>
      </p:pic>
      <p:pic>
        <p:nvPicPr>
          <p:cNvPr id="328" name="Google Shape;328;p66"/>
          <p:cNvPicPr preferRelativeResize="0"/>
          <p:nvPr/>
        </p:nvPicPr>
        <p:blipFill>
          <a:blip r:embed="rId4">
            <a:alphaModFix/>
          </a:blip>
          <a:stretch>
            <a:fillRect/>
          </a:stretch>
        </p:blipFill>
        <p:spPr>
          <a:xfrm>
            <a:off x="4678850" y="1398325"/>
            <a:ext cx="4246817" cy="33988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7"/>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Approach to HCI</a:t>
            </a:r>
            <a:endParaRPr sz="2400">
              <a:solidFill>
                <a:schemeClr val="lt1"/>
              </a:solidFill>
            </a:endParaRPr>
          </a:p>
        </p:txBody>
      </p:sp>
      <p:sp>
        <p:nvSpPr>
          <p:cNvPr id="334" name="Google Shape;334;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00000"/>
              </a:lnSpc>
              <a:spcBef>
                <a:spcPts val="0"/>
              </a:spcBef>
              <a:spcAft>
                <a:spcPts val="0"/>
              </a:spcAft>
              <a:buNone/>
            </a:pPr>
            <a:r>
              <a:rPr b="1" lang="en" sz="1400">
                <a:solidFill>
                  <a:srgbClr val="000000"/>
                </a:solidFill>
              </a:rPr>
              <a:t>User Interface Requirements</a:t>
            </a:r>
            <a:endParaRPr b="1" sz="1400">
              <a:solidFill>
                <a:srgbClr val="000000"/>
              </a:solidFill>
            </a:endParaRPr>
          </a:p>
          <a:p>
            <a:pPr indent="-317500" lvl="0" marL="914400" rtl="0" algn="l">
              <a:lnSpc>
                <a:spcPct val="100000"/>
              </a:lnSpc>
              <a:spcBef>
                <a:spcPts val="0"/>
              </a:spcBef>
              <a:spcAft>
                <a:spcPts val="0"/>
              </a:spcAft>
              <a:buClr>
                <a:srgbClr val="000000"/>
              </a:buClr>
              <a:buSzPts val="1400"/>
              <a:buChar char="●"/>
            </a:pPr>
            <a:r>
              <a:rPr lang="en" sz="1400">
                <a:solidFill>
                  <a:srgbClr val="000000"/>
                </a:solidFill>
              </a:rPr>
              <a:t>Mouse and Keyboard compatibility</a:t>
            </a:r>
            <a:endParaRPr sz="1400">
              <a:solidFill>
                <a:srgbClr val="000000"/>
              </a:solidFill>
            </a:endParaRPr>
          </a:p>
          <a:p>
            <a:pPr indent="-317500" lvl="0" marL="914400" rtl="0" algn="l">
              <a:lnSpc>
                <a:spcPct val="100000"/>
              </a:lnSpc>
              <a:spcBef>
                <a:spcPts val="0"/>
              </a:spcBef>
              <a:spcAft>
                <a:spcPts val="0"/>
              </a:spcAft>
              <a:buClr>
                <a:srgbClr val="000000"/>
              </a:buClr>
              <a:buSzPts val="1400"/>
              <a:buChar char="●"/>
            </a:pPr>
            <a:r>
              <a:rPr lang="en" sz="1400">
                <a:solidFill>
                  <a:srgbClr val="000000"/>
                </a:solidFill>
              </a:rPr>
              <a:t>Login and signup features using text fields and buttons </a:t>
            </a:r>
            <a:endParaRPr sz="1400">
              <a:solidFill>
                <a:srgbClr val="000000"/>
              </a:solidFill>
            </a:endParaRPr>
          </a:p>
          <a:p>
            <a:pPr indent="-317500" lvl="0" marL="914400" rtl="0" algn="l">
              <a:lnSpc>
                <a:spcPct val="100000"/>
              </a:lnSpc>
              <a:spcBef>
                <a:spcPts val="0"/>
              </a:spcBef>
              <a:spcAft>
                <a:spcPts val="0"/>
              </a:spcAft>
              <a:buClr>
                <a:srgbClr val="000000"/>
              </a:buClr>
              <a:buSzPts val="1400"/>
              <a:buChar char="●"/>
            </a:pPr>
            <a:r>
              <a:rPr lang="en" sz="1400">
                <a:solidFill>
                  <a:srgbClr val="000000"/>
                </a:solidFill>
              </a:rPr>
              <a:t>Game played </a:t>
            </a:r>
            <a:r>
              <a:rPr lang="en" sz="1400">
                <a:solidFill>
                  <a:srgbClr val="000000"/>
                </a:solidFill>
              </a:rPr>
              <a:t>primarily through WASD and Arrow keys</a:t>
            </a:r>
            <a:endParaRPr sz="1400">
              <a:solidFill>
                <a:srgbClr val="000000"/>
              </a:solidFill>
            </a:endParaRPr>
          </a:p>
          <a:p>
            <a:pPr indent="-317500" lvl="0" marL="914400" rtl="0" algn="l">
              <a:lnSpc>
                <a:spcPct val="100000"/>
              </a:lnSpc>
              <a:spcBef>
                <a:spcPts val="0"/>
              </a:spcBef>
              <a:spcAft>
                <a:spcPts val="0"/>
              </a:spcAft>
              <a:buClr>
                <a:srgbClr val="000000"/>
              </a:buClr>
              <a:buSzPts val="1400"/>
              <a:buChar char="●"/>
            </a:pPr>
            <a:r>
              <a:rPr lang="en" sz="1400">
                <a:solidFill>
                  <a:srgbClr val="000000"/>
                </a:solidFill>
              </a:rPr>
              <a:t>In game pause menu </a:t>
            </a:r>
            <a:endParaRPr sz="1400">
              <a:solidFill>
                <a:srgbClr val="000000"/>
              </a:solidFill>
            </a:endParaRPr>
          </a:p>
          <a:p>
            <a:pPr indent="0" lvl="0" marL="0" rtl="0" algn="l">
              <a:lnSpc>
                <a:spcPct val="100000"/>
              </a:lnSpc>
              <a:spcBef>
                <a:spcPts val="0"/>
              </a:spcBef>
              <a:spcAft>
                <a:spcPts val="0"/>
              </a:spcAft>
              <a:buNone/>
            </a:pPr>
            <a:r>
              <a:t/>
            </a:r>
            <a:endParaRPr sz="1400">
              <a:solidFill>
                <a:srgbClr val="000000"/>
              </a:solidFill>
            </a:endParaRPr>
          </a:p>
          <a:p>
            <a:pPr indent="457200" lvl="0" marL="0" rtl="0" algn="l">
              <a:lnSpc>
                <a:spcPct val="100000"/>
              </a:lnSpc>
              <a:spcBef>
                <a:spcPts val="0"/>
              </a:spcBef>
              <a:spcAft>
                <a:spcPts val="0"/>
              </a:spcAft>
              <a:buNone/>
            </a:pPr>
            <a:r>
              <a:rPr b="1" lang="en" sz="1400">
                <a:solidFill>
                  <a:srgbClr val="000000"/>
                </a:solidFill>
              </a:rPr>
              <a:t>Iterative Process for Updating User Interface</a:t>
            </a:r>
            <a:endParaRPr b="1" sz="1400">
              <a:solidFill>
                <a:srgbClr val="000000"/>
              </a:solidFill>
            </a:endParaRPr>
          </a:p>
          <a:p>
            <a:pPr indent="-317500" lvl="0" marL="914400" rtl="0" algn="l">
              <a:lnSpc>
                <a:spcPct val="100000"/>
              </a:lnSpc>
              <a:spcBef>
                <a:spcPts val="0"/>
              </a:spcBef>
              <a:spcAft>
                <a:spcPts val="0"/>
              </a:spcAft>
              <a:buClr>
                <a:srgbClr val="000000"/>
              </a:buClr>
              <a:buSzPts val="1400"/>
              <a:buChar char="●"/>
            </a:pPr>
            <a:r>
              <a:rPr lang="en" sz="1400">
                <a:solidFill>
                  <a:srgbClr val="000000"/>
                </a:solidFill>
              </a:rPr>
              <a:t>Camera focuses on player character until x threshold is crossed</a:t>
            </a:r>
            <a:endParaRPr sz="1400">
              <a:solidFill>
                <a:srgbClr val="000000"/>
              </a:solidFill>
            </a:endParaRPr>
          </a:p>
          <a:p>
            <a:pPr indent="-317500" lvl="0" marL="914400" rtl="0" algn="l">
              <a:lnSpc>
                <a:spcPct val="100000"/>
              </a:lnSpc>
              <a:spcBef>
                <a:spcPts val="0"/>
              </a:spcBef>
              <a:spcAft>
                <a:spcPts val="0"/>
              </a:spcAft>
              <a:buClr>
                <a:srgbClr val="000000"/>
              </a:buClr>
              <a:buSzPts val="1400"/>
              <a:buChar char="●"/>
            </a:pPr>
            <a:r>
              <a:rPr lang="en" sz="1400">
                <a:solidFill>
                  <a:srgbClr val="000000"/>
                </a:solidFill>
              </a:rPr>
              <a:t>Bullets are killed once they go out of Camera view</a:t>
            </a:r>
            <a:endParaRPr sz="1400">
              <a:solidFill>
                <a:srgbClr val="000000"/>
              </a:solidFill>
            </a:endParaRPr>
          </a:p>
          <a:p>
            <a:pPr indent="-317500" lvl="0" marL="914400" rtl="0" algn="l">
              <a:lnSpc>
                <a:spcPct val="100000"/>
              </a:lnSpc>
              <a:spcBef>
                <a:spcPts val="0"/>
              </a:spcBef>
              <a:spcAft>
                <a:spcPts val="0"/>
              </a:spcAft>
              <a:buClr>
                <a:srgbClr val="000000"/>
              </a:buClr>
              <a:buSzPts val="1400"/>
              <a:buChar char="●"/>
            </a:pPr>
            <a:r>
              <a:rPr lang="en" sz="1400">
                <a:solidFill>
                  <a:srgbClr val="000000"/>
                </a:solidFill>
              </a:rPr>
              <a:t>The main menu is updated through scene changes by button clicks</a:t>
            </a:r>
            <a:endParaRPr sz="1400">
              <a:solidFill>
                <a:srgbClr val="000000"/>
              </a:solidFill>
            </a:endParaRPr>
          </a:p>
          <a:p>
            <a:pPr indent="0" lvl="0" marL="0" rtl="0" algn="l">
              <a:lnSpc>
                <a:spcPct val="150000"/>
              </a:lnSpc>
              <a:spcBef>
                <a:spcPts val="0"/>
              </a:spcBef>
              <a:spcAft>
                <a:spcPts val="0"/>
              </a:spcAft>
              <a:buNone/>
            </a:pPr>
            <a:r>
              <a:rPr lang="en" sz="1400">
                <a:solidFill>
                  <a:schemeClr val="dk1"/>
                </a:solidFill>
              </a:rPr>
              <a:t>	</a:t>
            </a:r>
            <a:endParaRPr sz="1400">
              <a:solidFill>
                <a:schemeClr val="dk1"/>
              </a:solidFill>
            </a:endParaRPr>
          </a:p>
          <a:p>
            <a:pPr indent="457200" lvl="0" marL="0" rtl="0" algn="l">
              <a:lnSpc>
                <a:spcPct val="150000"/>
              </a:lnSpc>
              <a:spcBef>
                <a:spcPts val="1200"/>
              </a:spcBef>
              <a:spcAft>
                <a:spcPts val="1200"/>
              </a:spcAft>
              <a:buSzPts val="1800"/>
              <a:buNone/>
            </a:pP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8"/>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FFFFFF"/>
                </a:solidFill>
              </a:rPr>
              <a:t>Approach to Static and Dynamic Testing</a:t>
            </a:r>
            <a:endParaRPr>
              <a:solidFill>
                <a:srgbClr val="FFFFFF"/>
              </a:solidFill>
            </a:endParaRPr>
          </a:p>
        </p:txBody>
      </p:sp>
      <p:sp>
        <p:nvSpPr>
          <p:cNvPr id="340" name="Google Shape;340;p68"/>
          <p:cNvSpPr txBox="1"/>
          <p:nvPr>
            <p:ph idx="1" type="body"/>
          </p:nvPr>
        </p:nvSpPr>
        <p:spPr>
          <a:xfrm>
            <a:off x="311700" y="11715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None/>
            </a:pPr>
            <a:r>
              <a:rPr lang="en" sz="1400">
                <a:solidFill>
                  <a:schemeClr val="dk1"/>
                </a:solidFill>
              </a:rPr>
              <a:t>Static Testing Strategy</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Code review</a:t>
            </a:r>
            <a:endParaRPr sz="1400">
              <a:solidFill>
                <a:schemeClr val="dk1"/>
              </a:solidFill>
            </a:endParaRPr>
          </a:p>
          <a:p>
            <a:pPr indent="0" lvl="0" marL="457200" rtl="0" algn="l">
              <a:lnSpc>
                <a:spcPct val="150000"/>
              </a:lnSpc>
              <a:spcBef>
                <a:spcPts val="0"/>
              </a:spcBef>
              <a:spcAft>
                <a:spcPts val="0"/>
              </a:spcAft>
              <a:buNone/>
            </a:pPr>
            <a:r>
              <a:rPr lang="en" sz="1400">
                <a:solidFill>
                  <a:schemeClr val="dk1"/>
                </a:solidFill>
              </a:rPr>
              <a:t>During our team meetings at the library we have removed 4 scripts that were either not needed or not filled out. Ex. Health.cs, Quit.cs, Startup.cs, and WallCannon.cs.</a:t>
            </a:r>
            <a:endParaRPr sz="1400">
              <a:solidFill>
                <a:schemeClr val="dk1"/>
              </a:solidFill>
            </a:endParaRPr>
          </a:p>
          <a:p>
            <a:pPr indent="0" lvl="0" marL="0" rtl="0" algn="l">
              <a:lnSpc>
                <a:spcPct val="150000"/>
              </a:lnSpc>
              <a:spcBef>
                <a:spcPts val="0"/>
              </a:spcBef>
              <a:spcAft>
                <a:spcPts val="0"/>
              </a:spcAft>
              <a:buNone/>
            </a:pPr>
            <a:r>
              <a:rPr lang="en" sz="1400">
                <a:solidFill>
                  <a:schemeClr val="dk1"/>
                </a:solidFill>
              </a:rPr>
              <a:t>	We also cleaned up the code in our scripts by removing/modifying methods/variables in our scripts.</a:t>
            </a:r>
            <a:endParaRPr sz="1400">
              <a:solidFill>
                <a:schemeClr val="dk1"/>
              </a:solidFill>
            </a:endParaRPr>
          </a:p>
          <a:p>
            <a:pPr indent="0" lvl="0" marL="0" rtl="0" algn="l">
              <a:lnSpc>
                <a:spcPct val="150000"/>
              </a:lnSpc>
              <a:spcBef>
                <a:spcPts val="0"/>
              </a:spcBef>
              <a:spcAft>
                <a:spcPts val="0"/>
              </a:spcAft>
              <a:buNone/>
            </a:pPr>
            <a:r>
              <a:rPr lang="en" sz="1400">
                <a:solidFill>
                  <a:schemeClr val="dk1"/>
                </a:solidFill>
              </a:rPr>
              <a:t>Dynamic Testing Strategy</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Black-Box Testing - Boundary Analysis</a:t>
            </a:r>
            <a:endParaRPr sz="1400">
              <a:solidFill>
                <a:schemeClr val="dk1"/>
              </a:solidFill>
            </a:endParaRPr>
          </a:p>
          <a:p>
            <a:pPr indent="0" lvl="0" marL="0" rtl="0" algn="l">
              <a:lnSpc>
                <a:spcPct val="150000"/>
              </a:lnSpc>
              <a:spcBef>
                <a:spcPts val="0"/>
              </a:spcBef>
              <a:spcAft>
                <a:spcPts val="0"/>
              </a:spcAft>
              <a:buNone/>
            </a:pPr>
            <a:r>
              <a:rPr lang="en" sz="1400">
                <a:solidFill>
                  <a:schemeClr val="dk1"/>
                </a:solidFill>
              </a:rPr>
              <a:t>	The tests involving our database logging in function requires at least 8 characters.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White-Box Testing - Basis Path </a:t>
            </a:r>
            <a:endParaRPr sz="1400">
              <a:solidFill>
                <a:schemeClr val="dk1"/>
              </a:solidFill>
            </a:endParaRPr>
          </a:p>
          <a:p>
            <a:pPr indent="0" lvl="0" marL="0" rtl="0" algn="l">
              <a:lnSpc>
                <a:spcPct val="150000"/>
              </a:lnSpc>
              <a:spcBef>
                <a:spcPts val="0"/>
              </a:spcBef>
              <a:spcAft>
                <a:spcPts val="0"/>
              </a:spcAft>
              <a:buNone/>
            </a:pPr>
            <a:r>
              <a:rPr lang="en" sz="1400">
                <a:solidFill>
                  <a:schemeClr val="dk1"/>
                </a:solidFill>
              </a:rPr>
              <a:t>	Our unit tests have </a:t>
            </a:r>
            <a:r>
              <a:rPr lang="en" sz="1400">
                <a:solidFill>
                  <a:schemeClr val="dk1"/>
                </a:solidFill>
              </a:rPr>
              <a:t>diagrams attached that demonstrate the cyclomatic complexity. Bullet.cs’s update() method has a CC of 6 while our OnCollisionEnter2D() in player.cs has a CC of 3.</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2"/>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Autofit/>
          </a:bodyPr>
          <a:lstStyle/>
          <a:p>
            <a:pPr indent="0" lvl="0" marL="0" rtl="0" algn="l">
              <a:lnSpc>
                <a:spcPct val="107916"/>
              </a:lnSpc>
              <a:spcBef>
                <a:spcPts val="0"/>
              </a:spcBef>
              <a:spcAft>
                <a:spcPts val="800"/>
              </a:spcAft>
              <a:buSzPts val="2800"/>
              <a:buNone/>
            </a:pPr>
            <a:r>
              <a:rPr lang="en" sz="2400">
                <a:solidFill>
                  <a:schemeClr val="lt1"/>
                </a:solidFill>
              </a:rPr>
              <a:t>Functional requirements</a:t>
            </a:r>
            <a:endParaRPr/>
          </a:p>
        </p:txBody>
      </p:sp>
      <p:sp>
        <p:nvSpPr>
          <p:cNvPr id="178" name="Google Shape;178;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1200"/>
              </a:spcBef>
              <a:spcAft>
                <a:spcPts val="0"/>
              </a:spcAft>
              <a:buClr>
                <a:schemeClr val="dk1"/>
              </a:buClr>
              <a:buSzPts val="1400"/>
              <a:buChar char="●"/>
            </a:pPr>
            <a:r>
              <a:rPr lang="en" sz="1400">
                <a:solidFill>
                  <a:schemeClr val="dk1"/>
                </a:solidFill>
              </a:rPr>
              <a:t>Main character will be controlled by keyboard.</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Users will be able to create multiple players and different accounts.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We will implement login systems for users.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We will also create a splash screen which login prompt and registration prompt. </a:t>
            </a:r>
            <a:endParaRPr sz="1400">
              <a:solidFill>
                <a:schemeClr val="dk1"/>
              </a:solidFill>
            </a:endParaRPr>
          </a:p>
          <a:p>
            <a:pPr indent="0" lvl="0" marL="0" rtl="0" algn="l">
              <a:lnSpc>
                <a:spcPct val="150000"/>
              </a:lnSpc>
              <a:spcBef>
                <a:spcPts val="1200"/>
              </a:spcBef>
              <a:spcAft>
                <a:spcPts val="1200"/>
              </a:spcAft>
              <a:buSzPts val="1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9"/>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FFFFFF"/>
                </a:solidFill>
              </a:rPr>
              <a:t>What we learned</a:t>
            </a:r>
            <a:endParaRPr>
              <a:solidFill>
                <a:srgbClr val="FFFFFF"/>
              </a:solidFill>
            </a:endParaRPr>
          </a:p>
        </p:txBody>
      </p:sp>
      <p:sp>
        <p:nvSpPr>
          <p:cNvPr id="346" name="Google Shape;346;p69"/>
          <p:cNvSpPr txBox="1"/>
          <p:nvPr>
            <p:ph idx="1" type="body"/>
          </p:nvPr>
        </p:nvSpPr>
        <p:spPr>
          <a:xfrm>
            <a:off x="311700" y="11715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How to manage/share files while working in a team.</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How to solve a problem as a team.</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How to distribute work among the team members.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How to decide who gets what work according to their strengths.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How to work around other team members </a:t>
            </a:r>
            <a:r>
              <a:rPr lang="en" sz="1400">
                <a:solidFill>
                  <a:schemeClr val="dk1"/>
                </a:solidFill>
              </a:rPr>
              <a:t>schedule</a:t>
            </a:r>
            <a:r>
              <a:rPr lang="en" sz="1400">
                <a:solidFill>
                  <a:schemeClr val="dk1"/>
                </a:solidFill>
              </a:rPr>
              <a:t>. </a:t>
            </a:r>
            <a:endParaRPr sz="14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70"/>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rgbClr val="FFFFFF"/>
                </a:solidFill>
              </a:rPr>
              <a:t>Potential work</a:t>
            </a:r>
            <a:endParaRPr>
              <a:solidFill>
                <a:srgbClr val="FFFFFF"/>
              </a:solidFill>
            </a:endParaRPr>
          </a:p>
        </p:txBody>
      </p:sp>
      <p:sp>
        <p:nvSpPr>
          <p:cNvPr id="352" name="Google Shape;352;p70"/>
          <p:cNvSpPr txBox="1"/>
          <p:nvPr>
            <p:ph idx="1" type="body"/>
          </p:nvPr>
        </p:nvSpPr>
        <p:spPr>
          <a:xfrm>
            <a:off x="311700" y="11715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Implement more enemies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Create more interactive player character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Implement health feature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Create a version for mac</a:t>
            </a:r>
            <a:endParaRPr sz="1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3"/>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2800"/>
              <a:buNone/>
            </a:pPr>
            <a:r>
              <a:rPr lang="en">
                <a:solidFill>
                  <a:schemeClr val="lt1"/>
                </a:solidFill>
              </a:rPr>
              <a:t>Non- Functional Requirements</a:t>
            </a:r>
            <a:endParaRPr/>
          </a:p>
        </p:txBody>
      </p:sp>
      <p:sp>
        <p:nvSpPr>
          <p:cNvPr id="184" name="Google Shape;184;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1200"/>
              </a:spcBef>
              <a:spcAft>
                <a:spcPts val="0"/>
              </a:spcAft>
              <a:buClr>
                <a:schemeClr val="dk1"/>
              </a:buClr>
              <a:buSzPts val="1400"/>
              <a:buChar char="●"/>
            </a:pPr>
            <a:r>
              <a:rPr lang="en" sz="1400">
                <a:solidFill>
                  <a:schemeClr val="dk1"/>
                </a:solidFill>
              </a:rPr>
              <a:t>We will use Unity game engine and development environment to create this game.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We will try to create complete replica of the game but fewer stages.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We will use pre-developed images, audio and some artwork from the original game.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We will be developing source codes for this project.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We will use database to store login information and scores of the players.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We will gather and optimize Performance metrics.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We will gather and optimize Security metrics.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We will gather and optimize User Interface metrics. </a:t>
            </a:r>
            <a:endParaRPr sz="1400">
              <a:solidFill>
                <a:schemeClr val="dk1"/>
              </a:solidFill>
            </a:endParaRPr>
          </a:p>
          <a:p>
            <a:pPr indent="0" lvl="0" marL="0" rtl="0" algn="l">
              <a:lnSpc>
                <a:spcPct val="150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4"/>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a:solidFill>
                  <a:schemeClr val="lt1"/>
                </a:solidFill>
              </a:rPr>
              <a:t>Approach to the project</a:t>
            </a:r>
            <a:endParaRPr>
              <a:solidFill>
                <a:schemeClr val="lt1"/>
              </a:solidFill>
            </a:endParaRPr>
          </a:p>
        </p:txBody>
      </p:sp>
      <p:sp>
        <p:nvSpPr>
          <p:cNvPr id="190" name="Google Shape;190;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We have played the game</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All of us have experience in some aspect of creating this project.</a:t>
            </a:r>
            <a:endParaRPr sz="1400">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Aman has experience in database and language and C#</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Ethan has experience in Unity and C#.</a:t>
            </a:r>
            <a:endParaRPr>
              <a:solidFill>
                <a:srgbClr val="000000"/>
              </a:solidFill>
            </a:endParaRPr>
          </a:p>
          <a:p>
            <a:pPr indent="-317500" lvl="1" marL="914400" rtl="0" algn="l">
              <a:lnSpc>
                <a:spcPct val="150000"/>
              </a:lnSpc>
              <a:spcBef>
                <a:spcPts val="0"/>
              </a:spcBef>
              <a:spcAft>
                <a:spcPts val="0"/>
              </a:spcAft>
              <a:buClr>
                <a:srgbClr val="000000"/>
              </a:buClr>
              <a:buSzPts val="1400"/>
              <a:buChar char="○"/>
            </a:pPr>
            <a:r>
              <a:rPr lang="en">
                <a:solidFill>
                  <a:srgbClr val="000000"/>
                </a:solidFill>
              </a:rPr>
              <a:t>Will has experience in Unity and database. </a:t>
            </a:r>
            <a:endParaRPr>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Group meets twice every week, and decided to meet outside of scheduled time if necessary.</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We spend 9 hours each member per week for this project.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Group meets with client once every week. </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Waterfall software process model.</a:t>
            </a:r>
            <a:endParaRPr sz="1400">
              <a:solidFill>
                <a:srgbClr val="000000"/>
              </a:solidFill>
            </a:endParaRPr>
          </a:p>
          <a:p>
            <a:pPr indent="0" lvl="0" marL="0" rtl="0" algn="l">
              <a:lnSpc>
                <a:spcPct val="107916"/>
              </a:lnSpc>
              <a:spcBef>
                <a:spcPts val="800"/>
              </a:spcBef>
              <a:spcAft>
                <a:spcPts val="800"/>
              </a:spcAft>
              <a:buSzPts val="1800"/>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45"/>
          <p:cNvPicPr preferRelativeResize="0"/>
          <p:nvPr/>
        </p:nvPicPr>
        <p:blipFill>
          <a:blip r:embed="rId3">
            <a:alphaModFix/>
          </a:blip>
          <a:stretch>
            <a:fillRect/>
          </a:stretch>
        </p:blipFill>
        <p:spPr>
          <a:xfrm>
            <a:off x="1133974" y="0"/>
            <a:ext cx="6876044"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46"/>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None/>
            </a:pPr>
            <a:r>
              <a:rPr lang="en">
                <a:solidFill>
                  <a:schemeClr val="lt1"/>
                </a:solidFill>
              </a:rPr>
              <a:t>Gantt Chart</a:t>
            </a:r>
            <a:endParaRPr>
              <a:solidFill>
                <a:schemeClr val="lt1"/>
              </a:solidFill>
            </a:endParaRPr>
          </a:p>
        </p:txBody>
      </p:sp>
      <p:sp>
        <p:nvSpPr>
          <p:cNvPr id="201" name="Google Shape;201;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t/>
            </a:r>
            <a:endParaRPr sz="1400">
              <a:solidFill>
                <a:srgbClr val="000000"/>
              </a:solidFill>
            </a:endParaRPr>
          </a:p>
          <a:p>
            <a:pPr indent="0" lvl="0" marL="0" rtl="0" algn="l">
              <a:lnSpc>
                <a:spcPct val="107916"/>
              </a:lnSpc>
              <a:spcBef>
                <a:spcPts val="800"/>
              </a:spcBef>
              <a:spcAft>
                <a:spcPts val="800"/>
              </a:spcAft>
              <a:buSzPts val="1800"/>
              <a:buNone/>
            </a:pPr>
            <a:r>
              <a:t/>
            </a:r>
            <a:endParaRPr sz="1400"/>
          </a:p>
        </p:txBody>
      </p:sp>
      <p:pic>
        <p:nvPicPr>
          <p:cNvPr id="202" name="Google Shape;202;p46"/>
          <p:cNvPicPr preferRelativeResize="0"/>
          <p:nvPr/>
        </p:nvPicPr>
        <p:blipFill>
          <a:blip r:embed="rId3">
            <a:alphaModFix/>
          </a:blip>
          <a:stretch>
            <a:fillRect/>
          </a:stretch>
        </p:blipFill>
        <p:spPr>
          <a:xfrm>
            <a:off x="0" y="1993692"/>
            <a:ext cx="9144003" cy="148983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7"/>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None/>
            </a:pPr>
            <a:r>
              <a:rPr lang="en">
                <a:solidFill>
                  <a:schemeClr val="lt1"/>
                </a:solidFill>
              </a:rPr>
              <a:t>Activity Graph</a:t>
            </a:r>
            <a:endParaRPr>
              <a:solidFill>
                <a:schemeClr val="lt1"/>
              </a:solidFill>
            </a:endParaRPr>
          </a:p>
        </p:txBody>
      </p:sp>
      <p:pic>
        <p:nvPicPr>
          <p:cNvPr id="208" name="Google Shape;208;p47"/>
          <p:cNvPicPr preferRelativeResize="0"/>
          <p:nvPr/>
        </p:nvPicPr>
        <p:blipFill rotWithShape="1">
          <a:blip r:embed="rId3">
            <a:alphaModFix/>
          </a:blip>
          <a:srcRect b="0" l="827" r="630" t="1273"/>
          <a:stretch/>
        </p:blipFill>
        <p:spPr>
          <a:xfrm>
            <a:off x="1059325" y="1244750"/>
            <a:ext cx="7130798" cy="372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8"/>
          <p:cNvSpPr txBox="1"/>
          <p:nvPr>
            <p:ph type="title"/>
          </p:nvPr>
        </p:nvSpPr>
        <p:spPr>
          <a:xfrm>
            <a:off x="0" y="0"/>
            <a:ext cx="9144000" cy="1017600"/>
          </a:xfrm>
          <a:prstGeom prst="rect">
            <a:avLst/>
          </a:prstGeom>
          <a:solidFill>
            <a:schemeClr val="dk1"/>
          </a:solidFill>
          <a:ln>
            <a:noFill/>
          </a:ln>
        </p:spPr>
        <p:txBody>
          <a:bodyPr anchorCtr="0" anchor="b" bIns="91425" lIns="91425" spcFirstLastPara="1" rIns="91425" wrap="square" tIns="91425">
            <a:normAutofit/>
          </a:bodyPr>
          <a:lstStyle/>
          <a:p>
            <a:pPr indent="0" lvl="0" marL="0" rtl="0" algn="l">
              <a:lnSpc>
                <a:spcPct val="107916"/>
              </a:lnSpc>
              <a:spcBef>
                <a:spcPts val="0"/>
              </a:spcBef>
              <a:spcAft>
                <a:spcPts val="800"/>
              </a:spcAft>
              <a:buSzPts val="2800"/>
              <a:buNone/>
            </a:pPr>
            <a:r>
              <a:rPr lang="en" sz="2400">
                <a:solidFill>
                  <a:schemeClr val="lt1"/>
                </a:solidFill>
              </a:rPr>
              <a:t>Technical resources (hardware/software)</a:t>
            </a:r>
            <a:endParaRPr sz="2400">
              <a:solidFill>
                <a:schemeClr val="lt1"/>
              </a:solidFill>
            </a:endParaRPr>
          </a:p>
        </p:txBody>
      </p:sp>
      <p:sp>
        <p:nvSpPr>
          <p:cNvPr id="214" name="Google Shape;21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rgbClr val="000000"/>
              </a:buClr>
              <a:buSzPts val="1400"/>
              <a:buChar char="●"/>
            </a:pPr>
            <a:r>
              <a:rPr lang="en" sz="1400">
                <a:solidFill>
                  <a:srgbClr val="000000"/>
                </a:solidFill>
              </a:rPr>
              <a:t>Hardware architecture details</a:t>
            </a:r>
            <a:endParaRPr sz="1400">
              <a:solidFill>
                <a:srgbClr val="000000"/>
              </a:solidFill>
            </a:endParaRPr>
          </a:p>
          <a:p>
            <a:pPr indent="-317500" lvl="1" marL="914400" rtl="0" algn="l">
              <a:lnSpc>
                <a:spcPct val="150000"/>
              </a:lnSpc>
              <a:spcBef>
                <a:spcPts val="0"/>
              </a:spcBef>
              <a:spcAft>
                <a:spcPts val="0"/>
              </a:spcAft>
              <a:buClr>
                <a:srgbClr val="000000"/>
              </a:buClr>
              <a:buSzPts val="1400"/>
              <a:buChar char="○"/>
            </a:pPr>
            <a:r>
              <a:rPr lang="en" sz="1400">
                <a:solidFill>
                  <a:srgbClr val="000000"/>
                </a:solidFill>
              </a:rPr>
              <a:t>We are aiming for Contra to run on a typical Desktop or Laptop running a x86 cpu architecture.</a:t>
            </a:r>
            <a:endParaRPr sz="1400">
              <a:solidFill>
                <a:srgbClr val="000000"/>
              </a:solidFill>
            </a:endParaRPr>
          </a:p>
          <a:p>
            <a:pPr indent="-317500" lvl="0" marL="457200" rtl="0" algn="l">
              <a:lnSpc>
                <a:spcPct val="150000"/>
              </a:lnSpc>
              <a:spcBef>
                <a:spcPts val="0"/>
              </a:spcBef>
              <a:spcAft>
                <a:spcPts val="0"/>
              </a:spcAft>
              <a:buClr>
                <a:srgbClr val="000000"/>
              </a:buClr>
              <a:buSzPts val="1400"/>
              <a:buChar char="●"/>
            </a:pPr>
            <a:r>
              <a:rPr lang="en" sz="1400">
                <a:solidFill>
                  <a:srgbClr val="000000"/>
                </a:solidFill>
              </a:rPr>
              <a:t>Software architecture details</a:t>
            </a:r>
            <a:endParaRPr sz="1400">
              <a:solidFill>
                <a:srgbClr val="000000"/>
              </a:solidFill>
            </a:endParaRPr>
          </a:p>
          <a:p>
            <a:pPr indent="-317500" lvl="1" marL="914400" rtl="0" algn="l">
              <a:lnSpc>
                <a:spcPct val="150000"/>
              </a:lnSpc>
              <a:spcBef>
                <a:spcPts val="0"/>
              </a:spcBef>
              <a:spcAft>
                <a:spcPts val="0"/>
              </a:spcAft>
              <a:buClr>
                <a:srgbClr val="000000"/>
              </a:buClr>
              <a:buSzPts val="1400"/>
              <a:buChar char="○"/>
            </a:pPr>
            <a:r>
              <a:rPr lang="en" sz="1400">
                <a:solidFill>
                  <a:srgbClr val="000000"/>
                </a:solidFill>
              </a:rPr>
              <a:t>Front-end frameworks/GUI</a:t>
            </a:r>
            <a:endParaRPr sz="1400">
              <a:solidFill>
                <a:srgbClr val="000000"/>
              </a:solidFill>
            </a:endParaRPr>
          </a:p>
          <a:p>
            <a:pPr indent="-317500" lvl="2" marL="1371600" rtl="0" algn="l">
              <a:lnSpc>
                <a:spcPct val="150000"/>
              </a:lnSpc>
              <a:spcBef>
                <a:spcPts val="0"/>
              </a:spcBef>
              <a:spcAft>
                <a:spcPts val="0"/>
              </a:spcAft>
              <a:buClr>
                <a:srgbClr val="000000"/>
              </a:buClr>
              <a:buSzPts val="1400"/>
              <a:buChar char="■"/>
            </a:pPr>
            <a:r>
              <a:rPr lang="en" sz="1400">
                <a:solidFill>
                  <a:srgbClr val="000000"/>
                </a:solidFill>
              </a:rPr>
              <a:t>The front-end will use Unity version 2020.3.17f1 LTS. </a:t>
            </a:r>
            <a:endParaRPr sz="1400">
              <a:solidFill>
                <a:srgbClr val="000000"/>
              </a:solidFill>
            </a:endParaRPr>
          </a:p>
          <a:p>
            <a:pPr indent="-317500" lvl="1" marL="914400" rtl="0" algn="l">
              <a:lnSpc>
                <a:spcPct val="150000"/>
              </a:lnSpc>
              <a:spcBef>
                <a:spcPts val="0"/>
              </a:spcBef>
              <a:spcAft>
                <a:spcPts val="0"/>
              </a:spcAft>
              <a:buClr>
                <a:srgbClr val="000000"/>
              </a:buClr>
              <a:buSzPts val="1400"/>
              <a:buChar char="○"/>
            </a:pPr>
            <a:r>
              <a:rPr lang="en" sz="1400">
                <a:solidFill>
                  <a:srgbClr val="000000"/>
                </a:solidFill>
              </a:rPr>
              <a:t>Back-end frameworks/OS</a:t>
            </a:r>
            <a:endParaRPr sz="1400">
              <a:solidFill>
                <a:srgbClr val="000000"/>
              </a:solidFill>
            </a:endParaRPr>
          </a:p>
          <a:p>
            <a:pPr indent="-317500" lvl="2" marL="1371600" rtl="0" algn="l">
              <a:lnSpc>
                <a:spcPct val="150000"/>
              </a:lnSpc>
              <a:spcBef>
                <a:spcPts val="0"/>
              </a:spcBef>
              <a:spcAft>
                <a:spcPts val="0"/>
              </a:spcAft>
              <a:buClr>
                <a:srgbClr val="000000"/>
              </a:buClr>
              <a:buSzPts val="1400"/>
              <a:buChar char="■"/>
            </a:pPr>
            <a:r>
              <a:rPr lang="en" sz="1400">
                <a:solidFill>
                  <a:srgbClr val="000000"/>
                </a:solidFill>
              </a:rPr>
              <a:t>The back-end framework we will use for the database is </a:t>
            </a:r>
            <a:r>
              <a:rPr lang="en" sz="1400">
                <a:solidFill>
                  <a:srgbClr val="000000"/>
                </a:solidFill>
              </a:rPr>
              <a:t>phpmyadmin</a:t>
            </a:r>
            <a:r>
              <a:rPr lang="en" sz="1400">
                <a:solidFill>
                  <a:srgbClr val="000000"/>
                </a:solidFill>
              </a:rPr>
              <a:t> and </a:t>
            </a:r>
            <a:r>
              <a:rPr lang="en" sz="1400">
                <a:solidFill>
                  <a:srgbClr val="000000"/>
                </a:solidFill>
              </a:rPr>
              <a:t>mysql</a:t>
            </a:r>
            <a:endParaRPr sz="1400">
              <a:solidFill>
                <a:srgbClr val="000000"/>
              </a:solidFill>
            </a:endParaRPr>
          </a:p>
          <a:p>
            <a:pPr indent="-317500" lvl="2" marL="1371600" rtl="0" algn="l">
              <a:lnSpc>
                <a:spcPct val="150000"/>
              </a:lnSpc>
              <a:spcBef>
                <a:spcPts val="0"/>
              </a:spcBef>
              <a:spcAft>
                <a:spcPts val="0"/>
              </a:spcAft>
              <a:buClr>
                <a:srgbClr val="000000"/>
              </a:buClr>
              <a:buSzPts val="1400"/>
              <a:buChar char="■"/>
            </a:pPr>
            <a:r>
              <a:rPr lang="en" sz="1400">
                <a:solidFill>
                  <a:srgbClr val="000000"/>
                </a:solidFill>
              </a:rPr>
              <a:t>The database will be locally hosted on the users computer</a:t>
            </a:r>
            <a:endParaRPr sz="1400">
              <a:solidFill>
                <a:srgbClr val="000000"/>
              </a:solidFill>
            </a:endParaRPr>
          </a:p>
          <a:p>
            <a:pPr indent="0" lvl="0" marL="0" rtl="0" algn="l">
              <a:lnSpc>
                <a:spcPct val="115000"/>
              </a:lnSpc>
              <a:spcBef>
                <a:spcPts val="800"/>
              </a:spcBef>
              <a:spcAft>
                <a:spcPts val="1200"/>
              </a:spcAft>
              <a:buSzPts val="1946"/>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