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e6c36822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e6c36822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c049d6ef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c049d6ef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e6c368223_0_1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e6c368223_0_1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e6c36822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e6c36822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e6c3682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e6c3682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e6c3682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e6c3682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e6c36822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e6c36822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e6c36822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e6c36822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e6c36822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e6c36822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e6c36822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e6c36822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e6c36822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e6c36822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e6c36822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e6c36822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 rot="-5400000">
            <a:off x="5684575" y="600"/>
            <a:ext cx="3460200" cy="34590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0" y="0"/>
            <a:ext cx="9144000" cy="34527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Contra Project</a:t>
            </a:r>
            <a:endParaRPr sz="48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Sprint 1 Presentation	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Ethan Moore: ethan.moore416@topper.wku.edu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Aman Patel: aman.patel689@topper.wku.edu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Will Craddoc</a:t>
            </a:r>
            <a:r>
              <a:rPr lang="en">
                <a:solidFill>
                  <a:schemeClr val="dk1"/>
                </a:solidFill>
              </a:rPr>
              <a:t>k: Will.Craddock@topper.wku.edu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Progress visibility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 will keep a complete documentation.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Meeting with the client every week to discuss our progress.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Weekly progress report.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 will be </a:t>
            </a:r>
            <a:r>
              <a:rPr lang="en" sz="1400">
                <a:solidFill>
                  <a:schemeClr val="dk1"/>
                </a:solidFill>
              </a:rPr>
              <a:t>using</a:t>
            </a:r>
            <a:r>
              <a:rPr lang="en" sz="1400">
                <a:solidFill>
                  <a:schemeClr val="dk1"/>
                </a:solidFill>
              </a:rPr>
              <a:t> gantt chart for showing our progress to our client.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Activity</a:t>
            </a:r>
            <a:r>
              <a:rPr lang="en" sz="2400">
                <a:solidFill>
                  <a:schemeClr val="lt1"/>
                </a:solidFill>
              </a:rPr>
              <a:t> Graph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600"/>
            <a:ext cx="9143999" cy="412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Gantt Chart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Initial risk analysis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Someone decides to drop the class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Getting sick or injured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Prior commitments or responsibilities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Project overview and goals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 are creating the Contra game.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Contra is a run and gun game created in 1987.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Theme</a:t>
            </a:r>
            <a:r>
              <a:rPr lang="en" sz="1400">
                <a:solidFill>
                  <a:schemeClr val="dk1"/>
                </a:solidFill>
              </a:rPr>
              <a:t> of this game is humans fighting aliens.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Game has eight stages in the original version, two main characters and about ten different monsters/bosses.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Contra was published on few different platforms after the first success on arcade version.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Our goal is to </a:t>
            </a:r>
            <a:r>
              <a:rPr lang="en" sz="1400">
                <a:solidFill>
                  <a:schemeClr val="dk1"/>
                </a:solidFill>
              </a:rPr>
              <a:t>create</a:t>
            </a:r>
            <a:r>
              <a:rPr lang="en" sz="1400">
                <a:solidFill>
                  <a:schemeClr val="dk1"/>
                </a:solidFill>
              </a:rPr>
              <a:t> a game, maintain the documentation and other </a:t>
            </a:r>
            <a:r>
              <a:rPr lang="en" sz="1400">
                <a:solidFill>
                  <a:schemeClr val="dk1"/>
                </a:solidFill>
              </a:rPr>
              <a:t>research</a:t>
            </a:r>
            <a:r>
              <a:rPr lang="en" sz="1400">
                <a:solidFill>
                  <a:schemeClr val="dk1"/>
                </a:solidFill>
              </a:rPr>
              <a:t> materials we used for creating the game. 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Functional</a:t>
            </a:r>
            <a:r>
              <a:rPr lang="en" sz="2400">
                <a:solidFill>
                  <a:schemeClr val="lt1"/>
                </a:solidFill>
              </a:rPr>
              <a:t> requirements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Main character will be controlled by keyboard.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Users will be able to create multiple players and different accounts.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 will implement login systems for users and administrators.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Users will be able to save their progress once they log out and continue once they log back in. And progress will be displayed on the screen.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 will also create a </a:t>
            </a:r>
            <a:r>
              <a:rPr lang="en" sz="1400">
                <a:solidFill>
                  <a:schemeClr val="dk1"/>
                </a:solidFill>
              </a:rPr>
              <a:t>splash screen which displays top scores and login prompt.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Non- Functional Requirements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 will use Unity game engine and development environment to create this game.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 </a:t>
            </a:r>
            <a:r>
              <a:rPr lang="en" sz="1400">
                <a:solidFill>
                  <a:schemeClr val="dk1"/>
                </a:solidFill>
              </a:rPr>
              <a:t>will try to create complete replica of the game but fewer stages.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 will use pre-developed images, audio and some artwork from the original game.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 will be developing source codes for this project.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 will use database to store login information and scores of the players.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 will gather and optimize Performance metrics.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 will gather and optimize Security metrics.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 will gather and optimize User Interface metrics.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Project scope (boundaries)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We will be offering the game in a desktop version.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And our game will consist of three different stages.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But we will try to add as much monsters and bosses we cans so the entertainment level stays the same.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Technical resources (hardware/software)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o"/>
            </a:pPr>
            <a:r>
              <a:rPr lang="en">
                <a:solidFill>
                  <a:srgbClr val="000000"/>
                </a:solidFill>
              </a:rPr>
              <a:t>Hardware architecture details</a:t>
            </a:r>
            <a:endParaRPr>
              <a:solidFill>
                <a:srgbClr val="000000"/>
              </a:solidFill>
            </a:endParaRPr>
          </a:p>
          <a:p>
            <a:pPr indent="-293211" lvl="1" marL="685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We are aiming for Contra to run on a typical Desktop or Laptop running a x86 cpu architecture.</a:t>
            </a:r>
            <a:endParaRPr>
              <a:solidFill>
                <a:srgbClr val="000000"/>
              </a:solidFill>
            </a:endParaRPr>
          </a:p>
          <a:p>
            <a:pPr indent="-310832" lvl="1" marL="685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o"/>
            </a:pPr>
            <a:r>
              <a:rPr lang="en">
                <a:solidFill>
                  <a:srgbClr val="000000"/>
                </a:solidFill>
              </a:rPr>
              <a:t>Software architecture details</a:t>
            </a:r>
            <a:endParaRPr>
              <a:solidFill>
                <a:srgbClr val="000000"/>
              </a:solidFill>
            </a:endParaRPr>
          </a:p>
          <a:p>
            <a:pPr indent="-310832" lvl="2" marL="11430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</a:pPr>
            <a:r>
              <a:rPr lang="en">
                <a:solidFill>
                  <a:srgbClr val="000000"/>
                </a:solidFill>
              </a:rPr>
              <a:t>Front-end frameworks/GUI</a:t>
            </a:r>
            <a:endParaRPr>
              <a:solidFill>
                <a:srgbClr val="000000"/>
              </a:solidFill>
            </a:endParaRPr>
          </a:p>
          <a:p>
            <a:pPr indent="-293211" lvl="3" marL="1600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</a:pPr>
            <a:r>
              <a:rPr lang="en">
                <a:solidFill>
                  <a:srgbClr val="000000"/>
                </a:solidFill>
              </a:rPr>
              <a:t>The front-end will use Unity version 2020.3.17f1 LTS. </a:t>
            </a:r>
            <a:endParaRPr>
              <a:solidFill>
                <a:srgbClr val="000000"/>
              </a:solidFill>
            </a:endParaRPr>
          </a:p>
          <a:p>
            <a:pPr indent="-310832" lvl="2" marL="11430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▪"/>
            </a:pPr>
            <a:r>
              <a:rPr lang="en">
                <a:solidFill>
                  <a:srgbClr val="000000"/>
                </a:solidFill>
              </a:rPr>
              <a:t>Back-end frameworks/OS</a:t>
            </a:r>
            <a:endParaRPr>
              <a:solidFill>
                <a:srgbClr val="000000"/>
              </a:solidFill>
            </a:endParaRPr>
          </a:p>
          <a:p>
            <a:pPr indent="-293211" lvl="3" marL="1600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</a:pPr>
            <a:r>
              <a:rPr lang="en">
                <a:solidFill>
                  <a:srgbClr val="000000"/>
                </a:solidFill>
              </a:rPr>
              <a:t>The back-end framework we will use for the database is php my admin and my sql</a:t>
            </a:r>
            <a:endParaRPr>
              <a:solidFill>
                <a:srgbClr val="000000"/>
              </a:solidFill>
            </a:endParaRPr>
          </a:p>
          <a:p>
            <a:pPr indent="-293211" lvl="4" marL="20574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Courier New"/>
              <a:buChar char="o"/>
            </a:pPr>
            <a:r>
              <a:rPr lang="en">
                <a:solidFill>
                  <a:srgbClr val="000000"/>
                </a:solidFill>
              </a:rPr>
              <a:t>The database will be locally hosted on the users computer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The group’s approach to the project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We have played the game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All of us have </a:t>
            </a:r>
            <a:r>
              <a:rPr lang="en" sz="1400">
                <a:solidFill>
                  <a:srgbClr val="000000"/>
                </a:solidFill>
              </a:rPr>
              <a:t>experience</a:t>
            </a:r>
            <a:r>
              <a:rPr lang="en" sz="1400">
                <a:solidFill>
                  <a:srgbClr val="000000"/>
                </a:solidFill>
              </a:rPr>
              <a:t> in some aspect of creating this project.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Aman has </a:t>
            </a:r>
            <a:r>
              <a:rPr lang="en">
                <a:solidFill>
                  <a:srgbClr val="000000"/>
                </a:solidFill>
              </a:rPr>
              <a:t>experience</a:t>
            </a:r>
            <a:r>
              <a:rPr lang="en">
                <a:solidFill>
                  <a:srgbClr val="000000"/>
                </a:solidFill>
              </a:rPr>
              <a:t> in database and language and C#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Ethan has </a:t>
            </a:r>
            <a:r>
              <a:rPr lang="en">
                <a:solidFill>
                  <a:srgbClr val="000000"/>
                </a:solidFill>
              </a:rPr>
              <a:t>experience</a:t>
            </a:r>
            <a:r>
              <a:rPr lang="en">
                <a:solidFill>
                  <a:srgbClr val="000000"/>
                </a:solidFill>
              </a:rPr>
              <a:t> in Unity and C#.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Will has </a:t>
            </a:r>
            <a:r>
              <a:rPr lang="en">
                <a:solidFill>
                  <a:srgbClr val="000000"/>
                </a:solidFill>
              </a:rPr>
              <a:t>experience</a:t>
            </a:r>
            <a:r>
              <a:rPr lang="en">
                <a:solidFill>
                  <a:srgbClr val="000000"/>
                </a:solidFill>
              </a:rPr>
              <a:t> in Unity and database. 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Group meets twice every week, and decided to meet outside of scheduled time if necessary.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We </a:t>
            </a:r>
            <a:r>
              <a:rPr lang="en" sz="1400">
                <a:solidFill>
                  <a:srgbClr val="000000"/>
                </a:solidFill>
              </a:rPr>
              <a:t>expect</a:t>
            </a:r>
            <a:r>
              <a:rPr lang="en" sz="1400">
                <a:solidFill>
                  <a:srgbClr val="000000"/>
                </a:solidFill>
              </a:rPr>
              <a:t> to spend 9 hours each member per week for this project.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Group meets with client once </a:t>
            </a:r>
            <a:r>
              <a:rPr lang="en" sz="1400">
                <a:solidFill>
                  <a:srgbClr val="000000"/>
                </a:solidFill>
              </a:rPr>
              <a:t>every week.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Technical feasibility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Unity version 2020.3.17f1 and C# version 8.0 will be used for our project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Php my </a:t>
            </a:r>
            <a:r>
              <a:rPr lang="en" sz="1400">
                <a:solidFill>
                  <a:schemeClr val="dk1"/>
                </a:solidFill>
              </a:rPr>
              <a:t>admin</a:t>
            </a:r>
            <a:r>
              <a:rPr lang="en" sz="1400">
                <a:solidFill>
                  <a:schemeClr val="dk1"/>
                </a:solidFill>
              </a:rPr>
              <a:t> and my sql will be used for the database portion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Our team members are vaguely familiar with unity/scripting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Schedule feasibility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Our project is </a:t>
            </a:r>
            <a:r>
              <a:rPr lang="en" sz="1400">
                <a:solidFill>
                  <a:srgbClr val="000000"/>
                </a:solidFill>
              </a:rPr>
              <a:t>divided</a:t>
            </a:r>
            <a:r>
              <a:rPr lang="en" sz="1400">
                <a:solidFill>
                  <a:srgbClr val="000000"/>
                </a:solidFill>
              </a:rPr>
              <a:t> into four different sprints.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Sprint 1: Feasibility, Requirements, Project Scope and Documentation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Sprint 2: </a:t>
            </a:r>
            <a:r>
              <a:rPr lang="en" sz="1400">
                <a:solidFill>
                  <a:srgbClr val="000000"/>
                </a:solidFill>
              </a:rPr>
              <a:t>Designing and Documentation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Sprint 3: Implementing and Documentation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Sprint 4: Testing and Final Documentation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We estimate to complete this project within 13 weeks of its beginning.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