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"/>
  </p:notesMaster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9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84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B25D1-6DE4-4472-9476-CB2A7CE1AE4C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EC534-8D95-41EC-9FE0-D0A7741CC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85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FB9E-5C01-4EE0-81CD-BFBEB769D009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86A4E-E934-4F1A-ACCD-3C9C81798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34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FB9E-5C01-4EE0-81CD-BFBEB769D009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86A4E-E934-4F1A-ACCD-3C9C81798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00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FB9E-5C01-4EE0-81CD-BFBEB769D009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86A4E-E934-4F1A-ACCD-3C9C81798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88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sh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770964"/>
            <a:ext cx="2286000" cy="608703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2286000" y="770964"/>
            <a:ext cx="2286000" cy="608703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4572000" y="770964"/>
            <a:ext cx="2286000" cy="608703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6858000" y="770964"/>
            <a:ext cx="2286000" cy="608703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846657" y="925179"/>
            <a:ext cx="601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Food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2948741" y="925179"/>
            <a:ext cx="960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Shopping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5243557" y="925179"/>
            <a:ext cx="942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Activities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7665011" y="925179"/>
            <a:ext cx="671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Other</a:t>
            </a:r>
          </a:p>
        </p:txBody>
      </p:sp>
      <p:cxnSp>
        <p:nvCxnSpPr>
          <p:cNvPr id="160" name="Straight Connector 159"/>
          <p:cNvCxnSpPr/>
          <p:nvPr userDrawn="1"/>
        </p:nvCxnSpPr>
        <p:spPr>
          <a:xfrm>
            <a:off x="0" y="5029200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457200" y="1389078"/>
            <a:ext cx="1371600" cy="685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2743200" y="1389078"/>
            <a:ext cx="1371600" cy="685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5029200" y="1389078"/>
            <a:ext cx="1371600" cy="685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7315200" y="1389078"/>
            <a:ext cx="1371600" cy="685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36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FB9E-5C01-4EE0-81CD-BFBEB769D009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86A4E-E934-4F1A-ACCD-3C9C81798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17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FB9E-5C01-4EE0-81CD-BFBEB769D009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86A4E-E934-4F1A-ACCD-3C9C81798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66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FB9E-5C01-4EE0-81CD-BFBEB769D009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86A4E-E934-4F1A-ACCD-3C9C81798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0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FB9E-5C01-4EE0-81CD-BFBEB769D009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86A4E-E934-4F1A-ACCD-3C9C81798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8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FB9E-5C01-4EE0-81CD-BFBEB769D009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86A4E-E934-4F1A-ACCD-3C9C81798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05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FB9E-5C01-4EE0-81CD-BFBEB769D009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86A4E-E934-4F1A-ACCD-3C9C81798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08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FB9E-5C01-4EE0-81CD-BFBEB769D009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86A4E-E934-4F1A-ACCD-3C9C81798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8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FB9E-5C01-4EE0-81CD-BFBEB769D009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86A4E-E934-4F1A-ACCD-3C9C81798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13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3FB9E-5C01-4EE0-81CD-BFBEB769D009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A4E-E934-4F1A-ACCD-3C9C81798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30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5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300</TotalTime>
  <Words>0</Words>
  <Application>Microsoft Office PowerPoint</Application>
  <PresentationFormat>Letter Paper (8.5x11 in)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Eldon Prince</dc:creator>
  <cp:lastModifiedBy>Eldon Prince</cp:lastModifiedBy>
  <cp:revision>25</cp:revision>
  <cp:lastPrinted>2017-01-02T02:55:20Z</cp:lastPrinted>
  <dcterms:created xsi:type="dcterms:W3CDTF">2017-01-02T01:09:59Z</dcterms:created>
  <dcterms:modified xsi:type="dcterms:W3CDTF">2017-01-02T22:03:10Z</dcterms:modified>
</cp:coreProperties>
</file>