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"/>
  </p:notesMaster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B25D1-6DE4-4472-9476-CB2A7CE1AE4C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C534-8D95-41EC-9FE0-D0A7741C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86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4572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858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46657" y="925179"/>
            <a:ext cx="601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Food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948741" y="925179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Shopping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243557" y="925179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Activities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5011" y="925179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</a:t>
            </a:r>
          </a:p>
        </p:txBody>
      </p:sp>
      <p:cxnSp>
        <p:nvCxnSpPr>
          <p:cNvPr id="160" name="Straight Connector 159"/>
          <p:cNvCxnSpPr/>
          <p:nvPr userDrawn="1"/>
        </p:nvCxnSpPr>
        <p:spPr>
          <a:xfrm>
            <a:off x="0" y="50292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457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43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029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315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6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86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4572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858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46657" y="925179"/>
            <a:ext cx="601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Food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948741" y="925179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Shopping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243557" y="925179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Activities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5011" y="925179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43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029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315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8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1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FB9E-5C01-4EE0-81CD-BFBEB769D00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5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0</Words>
  <Application>Microsoft Office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Eldon Prince</dc:creator>
  <cp:lastModifiedBy>Eldon Prince</cp:lastModifiedBy>
  <cp:revision>26</cp:revision>
  <cp:lastPrinted>2017-01-02T02:55:20Z</cp:lastPrinted>
  <dcterms:created xsi:type="dcterms:W3CDTF">2017-01-02T01:09:59Z</dcterms:created>
  <dcterms:modified xsi:type="dcterms:W3CDTF">2017-01-29T01:05:36Z</dcterms:modified>
</cp:coreProperties>
</file>