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rial Narr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Narrow-bold.fntdata"/><Relationship Id="rId16" Type="http://schemas.openxmlformats.org/officeDocument/2006/relationships/font" Target="fonts/Arial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alNarrow-boldItalic.fntdata"/><Relationship Id="rId6" Type="http://schemas.openxmlformats.org/officeDocument/2006/relationships/slide" Target="slides/slide1.xml"/><Relationship Id="rId18" Type="http://schemas.openxmlformats.org/officeDocument/2006/relationships/font" Target="fonts/ArialNarrow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can summarize matrices, how matrices can be decomposed.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4ddd5eadb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4ddd5eadb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2d633c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2d633c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2d633c5a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2d633c5a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2d633c5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2d633c5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2d633c5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2d633c5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2d633c5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2d633c5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2d633c5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2d633c5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2d633c5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2d633c5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2d633c5a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2d633c5a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4000"/>
              <a:buNone/>
              <a:defRPr b="1" sz="4000">
                <a:solidFill>
                  <a:srgbClr val="001B5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CBC"/>
              </a:buClr>
              <a:buSzPts val="2100"/>
              <a:buNone/>
              <a:defRPr sz="2100">
                <a:solidFill>
                  <a:srgbClr val="45BCB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557" y="4552525"/>
            <a:ext cx="9144000" cy="615000"/>
          </a:xfrm>
          <a:prstGeom prst="rect">
            <a:avLst/>
          </a:prstGeom>
          <a:gradFill>
            <a:gsLst>
              <a:gs pos="0">
                <a:srgbClr val="001B54"/>
              </a:gs>
              <a:gs pos="35000">
                <a:srgbClr val="45BCBC"/>
              </a:gs>
              <a:gs pos="7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77765" y="4559368"/>
            <a:ext cx="2417900" cy="634457"/>
            <a:chOff x="537634" y="250253"/>
            <a:chExt cx="3285637" cy="862151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732" y="250253"/>
              <a:ext cx="2335729" cy="645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IST Identity | UNIST" id="16" name="Google Shape;1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7634" y="363272"/>
              <a:ext cx="660533" cy="660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 txBox="1"/>
            <p:nvPr/>
          </p:nvSpPr>
          <p:spPr>
            <a:xfrm>
              <a:off x="1210871" y="798604"/>
              <a:ext cx="2612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 &amp;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uman-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obot </a:t>
              </a:r>
              <a:r>
                <a:rPr b="0" i="0" lang="en-GB" sz="9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</a:t>
              </a:r>
              <a:r>
                <a:rPr b="0" i="0" lang="en-GB" sz="8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nteraction</a:t>
              </a:r>
              <a:r>
                <a:rPr b="0" i="0" lang="en-GB" sz="800" u="none" cap="none" strike="noStrik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Lab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oratory</a:t>
              </a:r>
              <a:endParaRPr b="0" i="0" sz="800" u="none" cap="none" strike="noStrike">
                <a:solidFill>
                  <a:srgbClr val="001B5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>
            <a:off x="7557" y="4821558"/>
            <a:ext cx="9144000" cy="337200"/>
          </a:xfrm>
          <a:prstGeom prst="rect">
            <a:avLst/>
          </a:prstGeom>
          <a:gradFill>
            <a:gsLst>
              <a:gs pos="0">
                <a:srgbClr val="001B54"/>
              </a:gs>
              <a:gs pos="48000">
                <a:srgbClr val="45BCBC"/>
              </a:gs>
              <a:gs pos="8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2500"/>
              <a:buNone/>
              <a:defRPr b="1" sz="2500">
                <a:solidFill>
                  <a:srgbClr val="001B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0" y="4808051"/>
            <a:ext cx="548700" cy="3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00" y="4798066"/>
            <a:ext cx="1219809" cy="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RgxseTWcgPeZfc8NizDcapSpxTe7CMCb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 and Tricks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2757925"/>
            <a:ext cx="85206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ToolKit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Fall Semester,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1B54"/>
                </a:solidFill>
              </a:rPr>
              <a:t>Any Questions?</a:t>
            </a:r>
            <a:endParaRPr b="1">
              <a:solidFill>
                <a:srgbClr val="001B5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not forget to normalize the input and output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when input value range is different from element to element.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X1 = [x_11, x_12, x_13, x_14, x_15] = [10, 0.1, 0.4, 0.001, 100]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X2 = [x_21, x_22, x_23, x_24, x_25] = [20, 0.01, 0.7, 0.0001, 200]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⇒ for each j-th element,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Calculate mean(x_1j, x_2j, …, x_kj) and std(x_1j, x_2j, … x_kj)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Normalize x_ij by (x_ij - mean_j)/std_j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not forget to normalize the input and output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when output value range is different from element to element.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Y1 = [y_11, y_12, y_13, y_14, y_15] = [10, 0.1, 0.4, 0.001, 100]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Y2 = [y_21, y_22, y_23, y_24, y_25] = [20, 0.01, 0.7, 0.0001, 200]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⇒ for each j-th element,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Calculate mean(y_1j, y_2j, …, y_kj) and std(y_1j, y_2j, … y_kj)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Normalize y_ij by (y_ij - mean_j)/std_j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normalized value as your ground truth for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If you obtain y’_ij from the model, un-normalize the result y’_ij*std_j + mean_j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 larger batch size when using batch normalization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When the batch size is small, the sample mean and std will not be able to represent the real distribution.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Which can make network not to learn anything.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02" y="1853825"/>
            <a:ext cx="4908133" cy="29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144000" y="4387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https://arxiv.org/abs/2105.07576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 familiar with your task with a toy example + overfitting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Imagine that you are solving a </a:t>
            </a:r>
            <a:r>
              <a:rPr lang="en-GB"/>
              <a:t>challenging task, but you do not have any clue of whether this task can be solved or not..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 this case, people usually finish building code for everything, put a large batch size from whole dataset, run the code, and waiting for the loss to be decreased.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But before that, I would recommend to check the “possibility” of your 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 do this, one can prepare a very small subset from your dataset, and try to “overfit” your model on it.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ex) In image segmentation, give one data pair (rgb image, segmentation map) to the model until it overfits to the ground truth segmentation map.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If you model even failed to “overfit”, then it means something severe needs to be fixed.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Properly set up how much to freeze the pretrained model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75" y="707874"/>
            <a:ext cx="7888049" cy="39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0" y="4523330"/>
            <a:ext cx="392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http://cs231n.stanford.edu/slides/2023/lecture_6.pdf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 is not always best solution</a:t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126600" y="7447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not trust all existing SOTA methods</a:t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126600" y="13543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not ignore classic methods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Modularize</a:t>
            </a:r>
            <a:r>
              <a:rPr lang="en-GB"/>
              <a:t> your code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6647" l="11007" r="11855" t="6794"/>
          <a:stretch/>
        </p:blipFill>
        <p:spPr>
          <a:xfrm>
            <a:off x="929650" y="707875"/>
            <a:ext cx="2317626" cy="44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0400" y="716212"/>
            <a:ext cx="4273913" cy="443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3333588" y="2647675"/>
            <a:ext cx="640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Pytorch Lightning can be useful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 title="pl_readme_gif_2_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913" y="707875"/>
            <a:ext cx="5914166" cy="44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