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4" r:id="rId6"/>
    <p:sldId id="266" r:id="rId7"/>
    <p:sldId id="26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62A2-D4F0-43A5-A4A0-81AAB2717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4289C-09AF-4F58-B6D8-95B109487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E26F4-A15C-44AE-8298-619D1EDA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37D2-993C-4EEC-AB20-E7879C72627A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F6A57-5774-46CE-9F99-6B3F2049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9DBBB-823F-48DF-A691-38221510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6996-28FA-4368-A08E-C7B0B4838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91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BD69-33AE-45EA-A8C9-06AD01DB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DDA42-F3EC-4EB2-9225-C24AB137C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C2EB-A98C-4139-9844-000E8876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37D2-993C-4EEC-AB20-E7879C72627A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293E5-B40C-45A7-984F-C83336CD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E92E5-A175-41EB-9A12-6DA18581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6996-28FA-4368-A08E-C7B0B4838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61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85926-2A4E-49FA-8440-754A9F44A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81CB3-3E72-4991-A98A-8361BF936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49E4E-DE7C-4535-AA35-4CD3FF94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37D2-993C-4EEC-AB20-E7879C72627A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594AD-E600-436B-B775-99959C35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3492-38B6-4F11-939C-4D8C3D8B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6996-28FA-4368-A08E-C7B0B4838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8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9A8F-27E5-4509-9D22-ABDF29C0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3DF3-0EA4-4691-B2BA-7861095D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23574-4CC2-40AE-BCD8-18E9D41F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37D2-993C-4EEC-AB20-E7879C72627A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BABAC-EB21-46A7-BFA8-BCF0C02F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CBAFE-1CA5-442D-9ABF-A5BF659F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6996-28FA-4368-A08E-C7B0B4838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81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624E-CE43-4A2E-9F56-57EA094B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44E5F-71C3-479E-A668-7AC6EB80E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89446-7726-47D6-893F-2362CE1B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37D2-993C-4EEC-AB20-E7879C72627A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48AEE-6E35-428D-BC56-C968F687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14A1-2F04-45A8-9D81-E03E9841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6996-28FA-4368-A08E-C7B0B4838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97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86CD-D8E0-4DFD-8D6F-5A68FB29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9969-148A-4914-B4A9-CB7F51CAA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C86D5-C42C-4018-9B9D-09545ABC3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4E3CE-77CD-4DF1-9E67-04166664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37D2-993C-4EEC-AB20-E7879C72627A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67263-3176-4313-AE6A-B3282648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A8DD6-3B83-4983-BB81-2A90A293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6996-28FA-4368-A08E-C7B0B4838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38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02F1-28E6-4203-9879-31E46414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E6452-C69A-41A3-A9B7-FF0F67E49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C9F1E-6878-409E-ACE8-DA71116D9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7A172-B1EB-468F-9F12-C50E57D4D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73564-D65E-43C4-8633-33E96E118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67AF7-5F2D-4C31-8A05-BD7D809E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37D2-993C-4EEC-AB20-E7879C72627A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28E34-7C46-405A-9850-965CCB1D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40825-BC3C-48EA-8850-14EB1ED1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6996-28FA-4368-A08E-C7B0B4838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7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E23E-021F-46C1-96E4-EB41D035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F5EC4-FB59-444E-B1FC-AEB0590F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37D2-993C-4EEC-AB20-E7879C72627A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DF8C9-7D19-4BDC-A4B2-BBFE3BC8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2ACD5-8459-45E8-844D-9622FCCD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6996-28FA-4368-A08E-C7B0B4838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13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F0FC3-B3C4-4A70-B1C0-CFB8B58B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37D2-993C-4EEC-AB20-E7879C72627A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20867-9872-4BD7-AC2D-1EB46D6D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5F725-2E4C-4997-BD73-3E2F398D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6996-28FA-4368-A08E-C7B0B4838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19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8934-CA0A-4B83-B48C-9752BA7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4FE6-1E61-472F-B6C4-9C3552AFE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DC5FB-0548-4E54-944C-ABCD5FB0C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22DD1-2406-48F2-B885-C4232DCF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37D2-993C-4EEC-AB20-E7879C72627A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4F745-81A1-4E3D-90FE-8279971C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4D0D2-09FF-40E4-B3CC-55C9E2AF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6996-28FA-4368-A08E-C7B0B4838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44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A29A-A73B-46D8-BDC1-218E4FE4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85017-1147-48C1-B93A-656BD7C19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A3534-828E-4BA3-9FD3-9C5048357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1B8FB-4DDB-4A14-A4EB-EC4EE872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37D2-993C-4EEC-AB20-E7879C72627A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9361A-57FD-4A75-986F-94F32774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53A0A-8594-4251-9AEA-A1E1ABE6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6996-28FA-4368-A08E-C7B0B4838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53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01EA7-1B48-4A68-9AC0-686724C5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4BA8F-7E17-48D2-A256-186B3B993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9478A-8331-4ADF-B5E1-0818CC6B3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37D2-993C-4EEC-AB20-E7879C72627A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2B389-181F-49CE-B4E0-37B1CD1A5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6C96-070E-4479-B1F2-4EE2D4E38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6996-28FA-4368-A08E-C7B0B4838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1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07C007-EA8B-42B8-B209-A03882552305}"/>
              </a:ext>
            </a:extLst>
          </p:cNvPr>
          <p:cNvSpPr/>
          <p:nvPr/>
        </p:nvSpPr>
        <p:spPr>
          <a:xfrm>
            <a:off x="497058" y="365760"/>
            <a:ext cx="11197883" cy="6126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CC574-60EB-4227-B9E9-2376333584E6}"/>
              </a:ext>
            </a:extLst>
          </p:cNvPr>
          <p:cNvSpPr txBox="1"/>
          <p:nvPr/>
        </p:nvSpPr>
        <p:spPr>
          <a:xfrm>
            <a:off x="970671" y="1223889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number of players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42D40-4BCE-4C20-AFF1-7C12D2D8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803" y="1017320"/>
            <a:ext cx="1405080" cy="1553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7A8E4-FFDB-41E6-9233-E67E42EA012F}"/>
              </a:ext>
            </a:extLst>
          </p:cNvPr>
          <p:cNvSpPr txBox="1"/>
          <p:nvPr/>
        </p:nvSpPr>
        <p:spPr>
          <a:xfrm>
            <a:off x="6305754" y="1223889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bingo size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3189A-9403-4605-BF00-B02A4BCAD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752" y="1223889"/>
            <a:ext cx="1164189" cy="12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8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07C007-EA8B-42B8-B209-A03882552305}"/>
              </a:ext>
            </a:extLst>
          </p:cNvPr>
          <p:cNvSpPr/>
          <p:nvPr/>
        </p:nvSpPr>
        <p:spPr>
          <a:xfrm>
            <a:off x="497058" y="365760"/>
            <a:ext cx="11197883" cy="6126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CC574-60EB-4227-B9E9-2376333584E6}"/>
              </a:ext>
            </a:extLst>
          </p:cNvPr>
          <p:cNvSpPr txBox="1"/>
          <p:nvPr/>
        </p:nvSpPr>
        <p:spPr>
          <a:xfrm>
            <a:off x="970671" y="1223889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number of players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42D40-4BCE-4C20-AFF1-7C12D2D8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803" y="1017320"/>
            <a:ext cx="1405080" cy="1553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7A8E4-FFDB-41E6-9233-E67E42EA012F}"/>
              </a:ext>
            </a:extLst>
          </p:cNvPr>
          <p:cNvSpPr txBox="1"/>
          <p:nvPr/>
        </p:nvSpPr>
        <p:spPr>
          <a:xfrm>
            <a:off x="6305754" y="1223889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bingo size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3189A-9403-4605-BF00-B02A4BCAD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752" y="1223889"/>
            <a:ext cx="1164189" cy="1227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61062-2E67-4902-AE8B-876F4B7F71C2}"/>
              </a:ext>
            </a:extLst>
          </p:cNvPr>
          <p:cNvSpPr txBox="1"/>
          <p:nvPr/>
        </p:nvSpPr>
        <p:spPr>
          <a:xfrm>
            <a:off x="1193410" y="2824089"/>
            <a:ext cx="20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Turn – Player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E0A09-E01D-428E-89F7-D28EDA320327}"/>
              </a:ext>
            </a:extLst>
          </p:cNvPr>
          <p:cNvSpPr txBox="1"/>
          <p:nvPr/>
        </p:nvSpPr>
        <p:spPr>
          <a:xfrm>
            <a:off x="1193410" y="3557384"/>
            <a:ext cx="25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your number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20947B4-235E-4EDF-ADF5-869D6B53B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69649"/>
              </p:ext>
            </p:extLst>
          </p:nvPr>
        </p:nvGraphicFramePr>
        <p:xfrm>
          <a:off x="3691684" y="3506538"/>
          <a:ext cx="6096000" cy="18002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4925834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00347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44946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08437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793460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4112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60837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40268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954077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366520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409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0355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3963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625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119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7072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7776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2459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25828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699B9A7-AE54-4C75-A72A-4700FC2D498B}"/>
              </a:ext>
            </a:extLst>
          </p:cNvPr>
          <p:cNvSpPr/>
          <p:nvPr/>
        </p:nvSpPr>
        <p:spPr>
          <a:xfrm>
            <a:off x="10323972" y="3912651"/>
            <a:ext cx="928467" cy="57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29020-161C-4C42-B457-7CA389A0C099}"/>
              </a:ext>
            </a:extLst>
          </p:cNvPr>
          <p:cNvSpPr txBox="1"/>
          <p:nvPr/>
        </p:nvSpPr>
        <p:spPr>
          <a:xfrm>
            <a:off x="10230186" y="3543319"/>
            <a:ext cx="116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Bot strikes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0D5CE6B-C6A0-4287-8C9C-C373CDA8ACCC}"/>
              </a:ext>
            </a:extLst>
          </p:cNvPr>
          <p:cNvSpPr/>
          <p:nvPr/>
        </p:nvSpPr>
        <p:spPr>
          <a:xfrm>
            <a:off x="3822164" y="2824089"/>
            <a:ext cx="2565437" cy="3861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91667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07C007-EA8B-42B8-B209-A03882552305}"/>
              </a:ext>
            </a:extLst>
          </p:cNvPr>
          <p:cNvSpPr/>
          <p:nvPr/>
        </p:nvSpPr>
        <p:spPr>
          <a:xfrm>
            <a:off x="497058" y="365760"/>
            <a:ext cx="11197883" cy="6126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CC574-60EB-4227-B9E9-2376333584E6}"/>
              </a:ext>
            </a:extLst>
          </p:cNvPr>
          <p:cNvSpPr txBox="1"/>
          <p:nvPr/>
        </p:nvSpPr>
        <p:spPr>
          <a:xfrm>
            <a:off x="970671" y="1223889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number of players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42D40-4BCE-4C20-AFF1-7C12D2D8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803" y="1017320"/>
            <a:ext cx="1405080" cy="1553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7A8E4-FFDB-41E6-9233-E67E42EA012F}"/>
              </a:ext>
            </a:extLst>
          </p:cNvPr>
          <p:cNvSpPr txBox="1"/>
          <p:nvPr/>
        </p:nvSpPr>
        <p:spPr>
          <a:xfrm>
            <a:off x="6305754" y="1223889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bingo size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3189A-9403-4605-BF00-B02A4BCAD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752" y="1223889"/>
            <a:ext cx="1164189" cy="1227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61062-2E67-4902-AE8B-876F4B7F71C2}"/>
              </a:ext>
            </a:extLst>
          </p:cNvPr>
          <p:cNvSpPr txBox="1"/>
          <p:nvPr/>
        </p:nvSpPr>
        <p:spPr>
          <a:xfrm>
            <a:off x="1193410" y="2810024"/>
            <a:ext cx="20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Turn – Player 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E0A09-E01D-428E-89F7-D28EDA320327}"/>
              </a:ext>
            </a:extLst>
          </p:cNvPr>
          <p:cNvSpPr txBox="1"/>
          <p:nvPr/>
        </p:nvSpPr>
        <p:spPr>
          <a:xfrm>
            <a:off x="1193410" y="3543319"/>
            <a:ext cx="25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your number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20947B4-235E-4EDF-ADF5-869D6B53B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28157"/>
              </p:ext>
            </p:extLst>
          </p:nvPr>
        </p:nvGraphicFramePr>
        <p:xfrm>
          <a:off x="3699803" y="3474722"/>
          <a:ext cx="6096000" cy="177736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4925834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00347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44946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08437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793460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4112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60837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40268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954077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3665205"/>
                    </a:ext>
                  </a:extLst>
                </a:gridCol>
              </a:tblGrid>
              <a:tr h="1467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409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0355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3963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625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119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7072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7776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2459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25828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1BC1BE7-6A1B-47D5-98F2-35C541B16235}"/>
              </a:ext>
            </a:extLst>
          </p:cNvPr>
          <p:cNvSpPr/>
          <p:nvPr/>
        </p:nvSpPr>
        <p:spPr>
          <a:xfrm>
            <a:off x="10323972" y="3912651"/>
            <a:ext cx="928467" cy="57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BC8CF-BC91-443E-8C85-5E78F3C53E8E}"/>
              </a:ext>
            </a:extLst>
          </p:cNvPr>
          <p:cNvSpPr txBox="1"/>
          <p:nvPr/>
        </p:nvSpPr>
        <p:spPr>
          <a:xfrm>
            <a:off x="10230186" y="3543319"/>
            <a:ext cx="116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Bot strikes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E07282A-6E6F-44A6-8D30-569E53F78986}"/>
              </a:ext>
            </a:extLst>
          </p:cNvPr>
          <p:cNvSpPr/>
          <p:nvPr/>
        </p:nvSpPr>
        <p:spPr>
          <a:xfrm>
            <a:off x="3699803" y="2782114"/>
            <a:ext cx="2565437" cy="3861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268296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07C007-EA8B-42B8-B209-A03882552305}"/>
              </a:ext>
            </a:extLst>
          </p:cNvPr>
          <p:cNvSpPr/>
          <p:nvPr/>
        </p:nvSpPr>
        <p:spPr>
          <a:xfrm>
            <a:off x="497058" y="365760"/>
            <a:ext cx="11197883" cy="6126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CC574-60EB-4227-B9E9-2376333584E6}"/>
              </a:ext>
            </a:extLst>
          </p:cNvPr>
          <p:cNvSpPr txBox="1"/>
          <p:nvPr/>
        </p:nvSpPr>
        <p:spPr>
          <a:xfrm>
            <a:off x="970671" y="1223889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number of players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42D40-4BCE-4C20-AFF1-7C12D2D8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803" y="1017320"/>
            <a:ext cx="1405080" cy="1553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7A8E4-FFDB-41E6-9233-E67E42EA012F}"/>
              </a:ext>
            </a:extLst>
          </p:cNvPr>
          <p:cNvSpPr txBox="1"/>
          <p:nvPr/>
        </p:nvSpPr>
        <p:spPr>
          <a:xfrm>
            <a:off x="6305754" y="1223889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bingo size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3189A-9403-4605-BF00-B02A4BCAD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752" y="1223889"/>
            <a:ext cx="1164189" cy="1227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61062-2E67-4902-AE8B-876F4B7F71C2}"/>
              </a:ext>
            </a:extLst>
          </p:cNvPr>
          <p:cNvSpPr txBox="1"/>
          <p:nvPr/>
        </p:nvSpPr>
        <p:spPr>
          <a:xfrm>
            <a:off x="1193410" y="2683415"/>
            <a:ext cx="20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Turn – Player bot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E0A09-E01D-428E-89F7-D28EDA320327}"/>
              </a:ext>
            </a:extLst>
          </p:cNvPr>
          <p:cNvSpPr txBox="1"/>
          <p:nvPr/>
        </p:nvSpPr>
        <p:spPr>
          <a:xfrm>
            <a:off x="1193410" y="3416710"/>
            <a:ext cx="25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your number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20947B4-235E-4EDF-ADF5-869D6B53B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339650"/>
              </p:ext>
            </p:extLst>
          </p:nvPr>
        </p:nvGraphicFramePr>
        <p:xfrm>
          <a:off x="3699803" y="3348113"/>
          <a:ext cx="6096000" cy="177736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4925834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00347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44946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08437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793460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4112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60837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40268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954077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3665205"/>
                    </a:ext>
                  </a:extLst>
                </a:gridCol>
              </a:tblGrid>
              <a:tr h="1467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409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0355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3963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625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119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7072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7776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2459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25828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EE47A15-5A01-46E0-B799-E50C92D33A43}"/>
              </a:ext>
            </a:extLst>
          </p:cNvPr>
          <p:cNvSpPr/>
          <p:nvPr/>
        </p:nvSpPr>
        <p:spPr>
          <a:xfrm>
            <a:off x="10323972" y="3912651"/>
            <a:ext cx="928467" cy="57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BFAA7-3065-418F-8110-4E6C432F837E}"/>
              </a:ext>
            </a:extLst>
          </p:cNvPr>
          <p:cNvSpPr txBox="1"/>
          <p:nvPr/>
        </p:nvSpPr>
        <p:spPr>
          <a:xfrm>
            <a:off x="10230186" y="3543319"/>
            <a:ext cx="116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Bot strikes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EDED47-43CC-47E4-BBA1-928E50C392DA}"/>
              </a:ext>
            </a:extLst>
          </p:cNvPr>
          <p:cNvSpPr/>
          <p:nvPr/>
        </p:nvSpPr>
        <p:spPr>
          <a:xfrm>
            <a:off x="3740317" y="2706657"/>
            <a:ext cx="2565437" cy="3861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417452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07C007-EA8B-42B8-B209-A03882552305}"/>
              </a:ext>
            </a:extLst>
          </p:cNvPr>
          <p:cNvSpPr/>
          <p:nvPr/>
        </p:nvSpPr>
        <p:spPr>
          <a:xfrm>
            <a:off x="497058" y="365760"/>
            <a:ext cx="11197883" cy="6126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CC574-60EB-4227-B9E9-2376333584E6}"/>
              </a:ext>
            </a:extLst>
          </p:cNvPr>
          <p:cNvSpPr txBox="1"/>
          <p:nvPr/>
        </p:nvSpPr>
        <p:spPr>
          <a:xfrm>
            <a:off x="970671" y="1223889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number of players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42D40-4BCE-4C20-AFF1-7C12D2D8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803" y="1017320"/>
            <a:ext cx="1405080" cy="1553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7A8E4-FFDB-41E6-9233-E67E42EA012F}"/>
              </a:ext>
            </a:extLst>
          </p:cNvPr>
          <p:cNvSpPr txBox="1"/>
          <p:nvPr/>
        </p:nvSpPr>
        <p:spPr>
          <a:xfrm>
            <a:off x="6305754" y="1223889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bingo size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3189A-9403-4605-BF00-B02A4BCAD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752" y="1223889"/>
            <a:ext cx="1164189" cy="1227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61062-2E67-4902-AE8B-876F4B7F71C2}"/>
              </a:ext>
            </a:extLst>
          </p:cNvPr>
          <p:cNvSpPr txBox="1"/>
          <p:nvPr/>
        </p:nvSpPr>
        <p:spPr>
          <a:xfrm>
            <a:off x="1193410" y="2697481"/>
            <a:ext cx="20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Turn – Player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E0A09-E01D-428E-89F7-D28EDA320327}"/>
              </a:ext>
            </a:extLst>
          </p:cNvPr>
          <p:cNvSpPr txBox="1"/>
          <p:nvPr/>
        </p:nvSpPr>
        <p:spPr>
          <a:xfrm>
            <a:off x="1193410" y="3430776"/>
            <a:ext cx="25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your number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20947B4-235E-4EDF-ADF5-869D6B53B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44878"/>
              </p:ext>
            </p:extLst>
          </p:nvPr>
        </p:nvGraphicFramePr>
        <p:xfrm>
          <a:off x="3699803" y="3362179"/>
          <a:ext cx="6096000" cy="177736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4925834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00347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44946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08437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793460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4112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60837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40268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954077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3665205"/>
                    </a:ext>
                  </a:extLst>
                </a:gridCol>
              </a:tblGrid>
              <a:tr h="1467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409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0355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3963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625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119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7072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7776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2459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25828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457D96F-4E50-424E-9E2A-167DF0D5840A}"/>
              </a:ext>
            </a:extLst>
          </p:cNvPr>
          <p:cNvSpPr/>
          <p:nvPr/>
        </p:nvSpPr>
        <p:spPr>
          <a:xfrm>
            <a:off x="10323972" y="3912651"/>
            <a:ext cx="928467" cy="57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121F69-39B4-4A87-9E68-2F24B2B35260}"/>
              </a:ext>
            </a:extLst>
          </p:cNvPr>
          <p:cNvSpPr txBox="1"/>
          <p:nvPr/>
        </p:nvSpPr>
        <p:spPr>
          <a:xfrm>
            <a:off x="10230186" y="3543319"/>
            <a:ext cx="116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Bot strikes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85AEF1E-B464-41A6-8E21-18ABEEBE9D0C}"/>
              </a:ext>
            </a:extLst>
          </p:cNvPr>
          <p:cNvSpPr/>
          <p:nvPr/>
        </p:nvSpPr>
        <p:spPr>
          <a:xfrm>
            <a:off x="3740317" y="2713690"/>
            <a:ext cx="2565437" cy="3861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333105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07C007-EA8B-42B8-B209-A03882552305}"/>
              </a:ext>
            </a:extLst>
          </p:cNvPr>
          <p:cNvSpPr/>
          <p:nvPr/>
        </p:nvSpPr>
        <p:spPr>
          <a:xfrm>
            <a:off x="497058" y="365760"/>
            <a:ext cx="11197883" cy="6126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CC574-60EB-4227-B9E9-2376333584E6}"/>
              </a:ext>
            </a:extLst>
          </p:cNvPr>
          <p:cNvSpPr txBox="1"/>
          <p:nvPr/>
        </p:nvSpPr>
        <p:spPr>
          <a:xfrm>
            <a:off x="970671" y="1223889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number of players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42D40-4BCE-4C20-AFF1-7C12D2D8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803" y="1017320"/>
            <a:ext cx="1405080" cy="1553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7A8E4-FFDB-41E6-9233-E67E42EA012F}"/>
              </a:ext>
            </a:extLst>
          </p:cNvPr>
          <p:cNvSpPr txBox="1"/>
          <p:nvPr/>
        </p:nvSpPr>
        <p:spPr>
          <a:xfrm>
            <a:off x="6305754" y="1223889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bingo size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3189A-9403-4605-BF00-B02A4BCAD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752" y="1223889"/>
            <a:ext cx="1164189" cy="1227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61062-2E67-4902-AE8B-876F4B7F71C2}"/>
              </a:ext>
            </a:extLst>
          </p:cNvPr>
          <p:cNvSpPr txBox="1"/>
          <p:nvPr/>
        </p:nvSpPr>
        <p:spPr>
          <a:xfrm>
            <a:off x="1193410" y="2711549"/>
            <a:ext cx="20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Turn – Player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E0A09-E01D-428E-89F7-D28EDA320327}"/>
              </a:ext>
            </a:extLst>
          </p:cNvPr>
          <p:cNvSpPr txBox="1"/>
          <p:nvPr/>
        </p:nvSpPr>
        <p:spPr>
          <a:xfrm>
            <a:off x="1193410" y="3444844"/>
            <a:ext cx="25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your number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20947B4-235E-4EDF-ADF5-869D6B53B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99245"/>
              </p:ext>
            </p:extLst>
          </p:nvPr>
        </p:nvGraphicFramePr>
        <p:xfrm>
          <a:off x="3699803" y="3376247"/>
          <a:ext cx="6096000" cy="177736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4925834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00347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44946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08437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793460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4112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60837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40268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954077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3665205"/>
                    </a:ext>
                  </a:extLst>
                </a:gridCol>
              </a:tblGrid>
              <a:tr h="1467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409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0355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3963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625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119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7072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7776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2459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25828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3203DE1-BA4A-4C48-ACD4-E9AEDD3552BE}"/>
              </a:ext>
            </a:extLst>
          </p:cNvPr>
          <p:cNvSpPr/>
          <p:nvPr/>
        </p:nvSpPr>
        <p:spPr>
          <a:xfrm>
            <a:off x="10323972" y="3912651"/>
            <a:ext cx="928467" cy="57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290D10-F99D-4029-9966-DAE0ACAFDA1B}"/>
              </a:ext>
            </a:extLst>
          </p:cNvPr>
          <p:cNvSpPr txBox="1"/>
          <p:nvPr/>
        </p:nvSpPr>
        <p:spPr>
          <a:xfrm>
            <a:off x="10230186" y="3543319"/>
            <a:ext cx="116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Bot strikes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4C453A-9789-4594-BB4E-BF72FD68875C}"/>
              </a:ext>
            </a:extLst>
          </p:cNvPr>
          <p:cNvSpPr/>
          <p:nvPr/>
        </p:nvSpPr>
        <p:spPr>
          <a:xfrm>
            <a:off x="3822164" y="2720724"/>
            <a:ext cx="2565437" cy="38614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BINGO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88FB1-540C-458C-AC90-001B6CBA2DAB}"/>
              </a:ext>
            </a:extLst>
          </p:cNvPr>
          <p:cNvSpPr txBox="1"/>
          <p:nvPr/>
        </p:nvSpPr>
        <p:spPr>
          <a:xfrm>
            <a:off x="1193410" y="5722036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Congrats ! You won !</a:t>
            </a:r>
          </a:p>
        </p:txBody>
      </p:sp>
    </p:spTree>
    <p:extLst>
      <p:ext uri="{BB962C8B-B14F-4D97-AF65-F5344CB8AC3E}">
        <p14:creationId xmlns:p14="http://schemas.microsoft.com/office/powerpoint/2010/main" val="227473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07C007-EA8B-42B8-B209-A03882552305}"/>
              </a:ext>
            </a:extLst>
          </p:cNvPr>
          <p:cNvSpPr/>
          <p:nvPr/>
        </p:nvSpPr>
        <p:spPr>
          <a:xfrm>
            <a:off x="497058" y="365760"/>
            <a:ext cx="11197883" cy="6126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CC574-60EB-4227-B9E9-2376333584E6}"/>
              </a:ext>
            </a:extLst>
          </p:cNvPr>
          <p:cNvSpPr txBox="1"/>
          <p:nvPr/>
        </p:nvSpPr>
        <p:spPr>
          <a:xfrm>
            <a:off x="970671" y="1223889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number of players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42D40-4BCE-4C20-AFF1-7C12D2D8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803" y="1017320"/>
            <a:ext cx="1405080" cy="1553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7A8E4-FFDB-41E6-9233-E67E42EA012F}"/>
              </a:ext>
            </a:extLst>
          </p:cNvPr>
          <p:cNvSpPr txBox="1"/>
          <p:nvPr/>
        </p:nvSpPr>
        <p:spPr>
          <a:xfrm>
            <a:off x="6305754" y="1223889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bingo size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3189A-9403-4605-BF00-B02A4BCAD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752" y="1223889"/>
            <a:ext cx="1164189" cy="1227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61062-2E67-4902-AE8B-876F4B7F71C2}"/>
              </a:ext>
            </a:extLst>
          </p:cNvPr>
          <p:cNvSpPr txBox="1"/>
          <p:nvPr/>
        </p:nvSpPr>
        <p:spPr>
          <a:xfrm>
            <a:off x="1193410" y="2697481"/>
            <a:ext cx="20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Turn – Player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E0A09-E01D-428E-89F7-D28EDA320327}"/>
              </a:ext>
            </a:extLst>
          </p:cNvPr>
          <p:cNvSpPr txBox="1"/>
          <p:nvPr/>
        </p:nvSpPr>
        <p:spPr>
          <a:xfrm>
            <a:off x="1193410" y="3430776"/>
            <a:ext cx="25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your number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20947B4-235E-4EDF-ADF5-869D6B53B65A}"/>
              </a:ext>
            </a:extLst>
          </p:cNvPr>
          <p:cNvGraphicFramePr>
            <a:graphicFrameLocks noGrp="1"/>
          </p:cNvGraphicFramePr>
          <p:nvPr/>
        </p:nvGraphicFramePr>
        <p:xfrm>
          <a:off x="3699803" y="3362179"/>
          <a:ext cx="6096000" cy="177736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4925834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00347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44946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08437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793460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4112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60837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40268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954077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3665205"/>
                    </a:ext>
                  </a:extLst>
                </a:gridCol>
              </a:tblGrid>
              <a:tr h="1467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409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0355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3963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625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119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7072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7776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2459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25828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457D96F-4E50-424E-9E2A-167DF0D5840A}"/>
              </a:ext>
            </a:extLst>
          </p:cNvPr>
          <p:cNvSpPr/>
          <p:nvPr/>
        </p:nvSpPr>
        <p:spPr>
          <a:xfrm>
            <a:off x="10323972" y="3912651"/>
            <a:ext cx="928467" cy="57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BINGO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121F69-39B4-4A87-9E68-2F24B2B35260}"/>
              </a:ext>
            </a:extLst>
          </p:cNvPr>
          <p:cNvSpPr txBox="1"/>
          <p:nvPr/>
        </p:nvSpPr>
        <p:spPr>
          <a:xfrm>
            <a:off x="10230186" y="3543319"/>
            <a:ext cx="116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Bot strikes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85AEF1E-B464-41A6-8E21-18ABEEBE9D0C}"/>
              </a:ext>
            </a:extLst>
          </p:cNvPr>
          <p:cNvSpPr/>
          <p:nvPr/>
        </p:nvSpPr>
        <p:spPr>
          <a:xfrm>
            <a:off x="3740317" y="2713690"/>
            <a:ext cx="2565437" cy="3861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BINGO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A7A05DE-B05A-4673-83F1-AB01164A6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76497"/>
              </p:ext>
            </p:extLst>
          </p:nvPr>
        </p:nvGraphicFramePr>
        <p:xfrm>
          <a:off x="3699803" y="5339642"/>
          <a:ext cx="3048000" cy="952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7092200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4613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33392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75134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28400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3409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893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771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068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54076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78CBA5E-93C8-4E4E-8001-291996756455}"/>
              </a:ext>
            </a:extLst>
          </p:cNvPr>
          <p:cNvSpPr txBox="1"/>
          <p:nvPr/>
        </p:nvSpPr>
        <p:spPr>
          <a:xfrm>
            <a:off x="1233924" y="5631226"/>
            <a:ext cx="25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Bot Bingo !</a:t>
            </a:r>
          </a:p>
        </p:txBody>
      </p:sp>
    </p:spTree>
    <p:extLst>
      <p:ext uri="{BB962C8B-B14F-4D97-AF65-F5344CB8AC3E}">
        <p14:creationId xmlns:p14="http://schemas.microsoft.com/office/powerpoint/2010/main" val="158300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07C007-EA8B-42B8-B209-A03882552305}"/>
              </a:ext>
            </a:extLst>
          </p:cNvPr>
          <p:cNvSpPr/>
          <p:nvPr/>
        </p:nvSpPr>
        <p:spPr>
          <a:xfrm>
            <a:off x="497058" y="365760"/>
            <a:ext cx="11197883" cy="6126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CC574-60EB-4227-B9E9-2376333584E6}"/>
              </a:ext>
            </a:extLst>
          </p:cNvPr>
          <p:cNvSpPr txBox="1"/>
          <p:nvPr/>
        </p:nvSpPr>
        <p:spPr>
          <a:xfrm>
            <a:off x="970671" y="1223889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number of players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42D40-4BCE-4C20-AFF1-7C12D2D8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803" y="1017320"/>
            <a:ext cx="1405080" cy="1553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7A8E4-FFDB-41E6-9233-E67E42EA012F}"/>
              </a:ext>
            </a:extLst>
          </p:cNvPr>
          <p:cNvSpPr txBox="1"/>
          <p:nvPr/>
        </p:nvSpPr>
        <p:spPr>
          <a:xfrm>
            <a:off x="6305754" y="1223889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bingo size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3189A-9403-4605-BF00-B02A4BCAD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752" y="1223889"/>
            <a:ext cx="1164189" cy="1227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61062-2E67-4902-AE8B-876F4B7F71C2}"/>
              </a:ext>
            </a:extLst>
          </p:cNvPr>
          <p:cNvSpPr txBox="1"/>
          <p:nvPr/>
        </p:nvSpPr>
        <p:spPr>
          <a:xfrm>
            <a:off x="1193410" y="2877321"/>
            <a:ext cx="20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Turn – Player ID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E0A09-E01D-428E-89F7-D28EDA320327}"/>
              </a:ext>
            </a:extLst>
          </p:cNvPr>
          <p:cNvSpPr txBox="1"/>
          <p:nvPr/>
        </p:nvSpPr>
        <p:spPr>
          <a:xfrm>
            <a:off x="1193410" y="3610616"/>
            <a:ext cx="25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your number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7DF975-8D51-4D31-AB7B-69752C912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418" y="3610616"/>
            <a:ext cx="981212" cy="135273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655C98-4E2C-4E37-BCEC-0F932E84F37F}"/>
              </a:ext>
            </a:extLst>
          </p:cNvPr>
          <p:cNvSpPr/>
          <p:nvPr/>
        </p:nvSpPr>
        <p:spPr>
          <a:xfrm>
            <a:off x="3683912" y="2897741"/>
            <a:ext cx="2565437" cy="3861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BINGO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06E6DC-9833-4AFB-8FFA-B5B79842C4BE}"/>
              </a:ext>
            </a:extLst>
          </p:cNvPr>
          <p:cNvSpPr/>
          <p:nvPr/>
        </p:nvSpPr>
        <p:spPr>
          <a:xfrm>
            <a:off x="8266413" y="4003358"/>
            <a:ext cx="928467" cy="57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EDEDF5-F773-49C4-BAF9-F933C35D5A3D}"/>
              </a:ext>
            </a:extLst>
          </p:cNvPr>
          <p:cNvSpPr txBox="1"/>
          <p:nvPr/>
        </p:nvSpPr>
        <p:spPr>
          <a:xfrm>
            <a:off x="8148168" y="3494558"/>
            <a:ext cx="116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Bot strikes</a:t>
            </a:r>
          </a:p>
        </p:txBody>
      </p:sp>
    </p:spTree>
    <p:extLst>
      <p:ext uri="{BB962C8B-B14F-4D97-AF65-F5344CB8AC3E}">
        <p14:creationId xmlns:p14="http://schemas.microsoft.com/office/powerpoint/2010/main" val="198695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706</Words>
  <Application>Microsoft Office PowerPoint</Application>
  <PresentationFormat>Widescreen</PresentationFormat>
  <Paragraphs>618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Hariram G</dc:creator>
  <cp:lastModifiedBy>Hariram G</cp:lastModifiedBy>
  <cp:revision>28</cp:revision>
  <dcterms:created xsi:type="dcterms:W3CDTF">2020-11-28T20:10:33Z</dcterms:created>
  <dcterms:modified xsi:type="dcterms:W3CDTF">2020-11-28T20:45:40Z</dcterms:modified>
</cp:coreProperties>
</file>