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etflix.com/mt/title/80118100" TargetMode="External"/><Relationship Id="rId3" Type="http://schemas.openxmlformats.org/officeDocument/2006/relationships/hyperlink" Target="https://cmusphinx.github.io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/>
              <a:t>Netflix official site → </a:t>
            </a:r>
            <a:r>
              <a:rPr lang="en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lang="en"/>
              <a:t>Transcription library →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Google Cloud Platform is optional. Can be replaced by something in house installed with the system.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Analytics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Trending words per channel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Trending words per game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Visualisations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Game &amp; Streamer Interactions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Streamer &amp; Viewer Interactions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Streamer &amp; word count utterance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Content Recommendation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Inappropriate streaming flagging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Foul language tracking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Game classification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Attempt to classify which game is</a:t>
            </a:r>
            <a:br>
              <a:rPr lang="en" sz="1400"/>
            </a:br>
            <a:r>
              <a:rPr lang="en" sz="1400"/>
              <a:t>being streamed based off extracted</a:t>
            </a:r>
            <a:br>
              <a:rPr lang="en" sz="1400"/>
            </a:br>
            <a:r>
              <a:rPr lang="en" sz="1400"/>
              <a:t>wording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musphinx.github.io/" TargetMode="External"/><Relationship Id="rId4" Type="http://schemas.openxmlformats.org/officeDocument/2006/relationships/hyperlink" Target="https://www.ffmpeg.org/" TargetMode="External"/><Relationship Id="rId5" Type="http://schemas.openxmlformats.org/officeDocument/2006/relationships/hyperlink" Target="https://www.nltk.org/" TargetMode="External"/><Relationship Id="rId6" Type="http://schemas.openxmlformats.org/officeDocument/2006/relationships/hyperlink" Target="https://sullygno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Analytics on Live Streams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Sammut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Frendo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- Video Livestream Capture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05700"/>
            <a:ext cx="4634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Challenges (Variety, Velocity)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massive, constant stream of video and audio data being emitted</a:t>
            </a:r>
            <a:endParaRPr sz="1000"/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Current top streamed game on Twitch - Fortnight 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Stream Time ( 30 days ):</a:t>
            </a:r>
            <a:r>
              <a:rPr lang="en" sz="1000"/>
              <a:t> </a:t>
            </a:r>
            <a:r>
              <a:rPr b="1" lang="en" sz="1000"/>
              <a:t>484 years, 37 days</a:t>
            </a:r>
            <a:endParaRPr b="1"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Streamers (30 days): </a:t>
            </a:r>
            <a:r>
              <a:rPr b="1" lang="en" sz="1000"/>
              <a:t>485,379</a:t>
            </a:r>
            <a:endParaRPr b="1"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Data </a:t>
            </a:r>
            <a:r>
              <a:rPr b="1" lang="en" sz="1000"/>
              <a:t>v</a:t>
            </a:r>
            <a:r>
              <a:rPr b="1" lang="en" sz="1000"/>
              <a:t>elocity </a:t>
            </a:r>
            <a:r>
              <a:rPr lang="en" sz="1000"/>
              <a:t>(and volume?)</a:t>
            </a:r>
            <a:r>
              <a:rPr lang="en" sz="1000"/>
              <a:t> problem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Different live streaming platforms</a:t>
            </a:r>
            <a:endParaRPr sz="1000"/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Various streaming content platforms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Twitch.Tv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YouTube Live</a:t>
            </a:r>
            <a:endParaRPr sz="1000"/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Facebook Live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Data </a:t>
            </a:r>
            <a:r>
              <a:rPr b="1" lang="en" sz="1000"/>
              <a:t>v</a:t>
            </a:r>
            <a:r>
              <a:rPr b="1" lang="en" sz="1000"/>
              <a:t>ariety</a:t>
            </a:r>
            <a:r>
              <a:rPr lang="en" sz="1000"/>
              <a:t> problem</a:t>
            </a:r>
            <a:endParaRPr sz="10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100" y="2043788"/>
            <a:ext cx="4355049" cy="2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946400" y="4412000"/>
            <a:ext cx="3984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 i) Fortnight Streaming Seasonality on Twitch.Tv platform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Envisioned Solution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Envisioned Solution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the streaming audio into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multiple video streams in parallel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supporting multiple streaming platforms, focussed on big 3: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Twitch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YouTube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Facebook</a:t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Audio clip duration: 	77 minutes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Processing time: 		127 minutes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87" y="2514050"/>
            <a:ext cx="3505925" cy="2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75" y="2809245"/>
            <a:ext cx="715100" cy="7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225" y="2802338"/>
            <a:ext cx="715100" cy="7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275" y="2800875"/>
            <a:ext cx="1010055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2750900" y="2316225"/>
            <a:ext cx="9981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x="2712800" y="3154013"/>
            <a:ext cx="1013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925" y="2809250"/>
            <a:ext cx="1346268" cy="7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5325" y="1426425"/>
            <a:ext cx="1225950" cy="12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5325" y="3892426"/>
            <a:ext cx="1225950" cy="62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 flipH="1" rot="10800000">
            <a:off x="2834650" y="3470100"/>
            <a:ext cx="89160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4513638" y="3159275"/>
            <a:ext cx="473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x="5959113" y="3159275"/>
            <a:ext cx="473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Shape 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9698" y="4008125"/>
            <a:ext cx="1135061" cy="701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>
            <a:off x="5321388" y="3538225"/>
            <a:ext cx="51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5508800" y="3543475"/>
            <a:ext cx="81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Requirements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11725" y="1619500"/>
            <a:ext cx="85206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Analytics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Trending words per channel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Trending words per game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pair frequencies - Word collocation</a:t>
            </a:r>
            <a:endParaRPr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Visualisations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&amp; Streamer Interactions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Streamer &amp; Viewer Interactions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Streamer &amp; word count utterance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 Recommendation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Foul language tracking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classification / Similarity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500" y="2156893"/>
            <a:ext cx="2526950" cy="1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Questions?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11725" y="157670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W.Zhang, L.Xu, P.Duan, W.Gong, Q.Lu and S.Yang, “A video cloud platform combing online and offline cloud computing technologies”, 2015.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W.Zhang, L.Xu, Z.Li and Q.Lu, “A deep-intelligence framework for online video processing”, 2016.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https://cmusphinx.github.io/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https://www.ffmpeg.org/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https://www.nltk.org/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https://sullygnome.com/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