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53ff37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53ff3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53ff37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53ff37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53ff37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53ff37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53ff37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53ff37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53ff378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953ff378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53ff378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53ff378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53ff37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53ff37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DFV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2020-01-18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Tasks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Information About Previous Work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DFV Formulation (personal)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SQED + Symbolic Starting States on V Scale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 SQED + Symbolic Starting States to RideCore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Updates - Previous Work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Saranyu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to vscale SQED + Symbolic Starting States (SSS)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 Andy Bartolo - RSG Cluster Access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Florian + Caroline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Clarified status of current SSS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Helped with DFV formulation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Eshan Singh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Gave historical background info + points of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Gave examples of spurious counterexamples on RideCore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Updates -</a:t>
            </a:r>
            <a:r>
              <a:rPr lang="en"/>
              <a:t> DFV Formulation (Background)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SQED + SSS allows us to find very long sequence bugs (hardware trojans)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SSS, tools may yield spurious counterexamples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have formulated a set of constraints that prevents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C1/C2/C3 + A1/A2 in proof sketch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that this is effective for at least simple processor designs (vscale)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Updates - DFV Formulation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have a design that does not necessarily meet these constraints?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is more complex (OOO, multi-instruction issue, multi-core, etc…)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get spurious counterexamples…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- can we use them to guide hardware-level patching of the design?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Eliminating spurious counterexamples through RTL rather than formal tool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become an automatic process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use our minimum SSS constraints to inform these patches?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formulate further constraints?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Verification engineers can choose to patch by RTL or patch by formal constraint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Updates - SQED + SSS Demo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run all pre-existing scripts (compile -&gt; prove -&gt; visualize)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025" y="1596875"/>
            <a:ext cx="54993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Updates - SQED + SSS Demo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repo containing SQED + SSS on RideCore?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Concerns about previously formulated SSS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 A2 assumption too aggressive?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Basically assumes that RAW hazard forwarding logic is always 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Seems to address the constraint to be proven in C3?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Tasks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toolchain used in SQED + SSS on vscale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Port SQED + SSS to RideCore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New QED module variant + recorders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Introduce hardware trojan variants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 spurious counterexamples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spurious counterexamples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Reach out to automatic program repair folks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