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53ff37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53ff37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99392546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99392546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Collected relevant papers and drafts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Added presentations hidden away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Improved documentation and infrastructure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939254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9939254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bd1d538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bd1d538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953ff378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953ff37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eldrickm/sqed_sss.g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2020-02-08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</a:t>
            </a:r>
            <a:br>
              <a:rPr lang="en"/>
            </a:br>
            <a:r>
              <a:rPr lang="en"/>
              <a:t>(eldrick@stanford.edu)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Week’s Tasks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Refactor SQED + SSS Demo on RideCore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 array of HW Trojans on RideCore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Re-examine current SSS constraints / assertions / assumptions on vscale &amp; ridecore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Draft strategy to deploy technique on BOOM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Updates - RideCore Refactor + Demo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431550" y="411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https://github.com/eldrickm/sqed_sss.git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process of selecting and uploading RideCore example.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be completed end of day Tuesday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entry point for Jack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/ demonstrate Ticking Timebomb Trojans on this design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Extremal Bugs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~2% of “extremal bugs” not found in 24 hours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Interested in this 2% - what characteristic made them hard to find?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Possible new class of “elusive trojans” - can we identify and reproduce?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 - SSS Constraints As Assertions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325" y="1256925"/>
            <a:ext cx="69793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 - SSS Constraints As Assertions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a visual aid for current formulation of SSS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Aim to show instructions in flight / time of commit / operand forwarding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worth typesetting current draft for better readability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Cataloging simplifications to processors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Anticipate reviewing current constraints with Florian later in the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use formulation from FMCAD paper as lens to review SSS constraints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Tasks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 TTT / extremal trojans on RideCore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Catalog RideCore / Vscale Simplifications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Start ablation testing with some of these modifications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Catalog any interesting counterexamples with some simplifications disabled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visual aid for current SSS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Typeset current draft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