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53ff37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53ff37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6606a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6606a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ldrickm/sqed_sss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2020-02-15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Tasks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RideCore Example Running, Uploaded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Still searching for extremal bug generation - will need to reach out to Shashank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Significantly longer run-times for similar bugs w.r.t. vscale (3s -&gt; 30 mins)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Cataloging processor modifications / simplifications (in progress)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Starting ablation testing with some of these modifications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Catalog any interesting counterexamples with some simplifications disabled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Proof sketch has been typeset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Discussion on Tuesday w/ Florian / Jack / Caroline / Eldrick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Re-examining it through FMCAD ‘20 framework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4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https://github.com/eldrickm/sqed_sss.git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</a:t>
            </a:r>
            <a:r>
              <a:rPr lang="en"/>
              <a:t> Tasks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“interesting” trojans on RideCore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Reach out to Shashank?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cataloging modifications to RideCore / VScale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Re-evaluate proof sketch with FMCAD ‘20 framework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Re-examine SystemVerilog assertions with regards to SSS constraints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