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d9423cf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d9423c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d9423cf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d9423cf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d9423c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d9423c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ed9423cf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ed9423cf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MSB &lt;&gt; LSB</a:t>
            </a:r>
            <a:br>
              <a:rPr lang="en"/>
            </a:br>
            <a:r>
              <a:rPr lang="en"/>
              <a:t>[0][1]      [1][0]</a:t>
            </a:r>
            <a:br>
              <a:rPr lang="en"/>
            </a:br>
            <a:br>
              <a:rPr lang="en"/>
            </a:br>
            <a:r>
              <a:rPr lang="en"/>
              <a:t>tcount _lsb = 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tcount_msb = 00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d9423cf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d9423cf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d9423cf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d9423cf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d9423cf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d9423cf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ed9423cf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ed9423cf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d9423cf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ed9423cf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ed9423c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ed9423c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9423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9423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d9423c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d9423c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d9423c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d9423c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ed9423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ed9423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d9423c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d9423c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d9423c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d9423c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d9423c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d9423c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d9423c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d9423c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d9423c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d9423c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d9423c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d9423c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d9423cf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d9423cf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d9423cf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d9423cf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d9423c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d9423c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d9423c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ed9423c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d9423c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d9423c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2021-02-22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Axiom 2</a:t>
            </a:r>
            <a:br>
              <a:rPr lang="en" sz="2100"/>
            </a:br>
            <a:br>
              <a:rPr lang="en" sz="2100"/>
            </a:br>
            <a:r>
              <a:rPr lang="en" sz="2100"/>
              <a:t>“When any operand of a Symbolic QED instruction </a:t>
            </a:r>
            <a:r>
              <a:rPr lang="en" sz="2100"/>
              <a:t>has RAW dependency with any earlier Symbolic QED instruction(s)</a:t>
            </a:r>
            <a:r>
              <a:rPr lang="en" sz="2100"/>
              <a:t>, it should </a:t>
            </a:r>
            <a:r>
              <a:rPr lang="en" sz="2100"/>
              <a:t>obtain the correct source value</a:t>
            </a:r>
            <a:r>
              <a:rPr lang="en" sz="2100"/>
              <a:t>” …</a:t>
            </a:r>
            <a:br>
              <a:rPr lang="en" sz="2100"/>
            </a:br>
            <a:br>
              <a:rPr lang="en" sz="2100"/>
            </a:br>
            <a:r>
              <a:rPr lang="en" sz="2100"/>
              <a:t>“When an operand of a Symbolic QED instruction </a:t>
            </a:r>
            <a:r>
              <a:rPr lang="en" sz="2100"/>
              <a:t>does not have dependencies</a:t>
            </a:r>
            <a:r>
              <a:rPr lang="en" sz="2100"/>
              <a:t> with earlier Symbolic QED instructions, it obtains the </a:t>
            </a:r>
            <a:r>
              <a:rPr lang="en" sz="2100"/>
              <a:t>correct source value from the architectural state at time T</a:t>
            </a:r>
            <a:r>
              <a:rPr baseline="-25000" lang="en" sz="2100"/>
              <a:t>C</a:t>
            </a:r>
            <a:r>
              <a:rPr baseline="-25000" lang="en" sz="2100"/>
              <a:t> </a:t>
            </a:r>
            <a:r>
              <a:rPr lang="en" sz="2100"/>
              <a:t>“</a:t>
            </a:r>
            <a:br>
              <a:rPr lang="en" sz="2100"/>
            </a:b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- Unaddressed Microarchitectural State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Processor design could meet all constraints and axioms but still be subject to spurious counterexamples.</a:t>
            </a:r>
            <a:br>
              <a:rPr lang="en" sz="2600"/>
            </a:b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Example: Unreachable Counter Value in Ticking Timebomb Trojan</a:t>
            </a:r>
            <a:br>
              <a:rPr lang="en" sz="2600"/>
            </a:b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Unreachable Counter Value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Previously brought up 3 weeks ago in Eldrick’s  Ticking Timebomb Trojan Examples</a:t>
            </a:r>
            <a:br>
              <a:rPr lang="en" sz="2600"/>
            </a:b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14646" t="0"/>
          <a:stretch/>
        </p:blipFill>
        <p:spPr>
          <a:xfrm>
            <a:off x="0" y="0"/>
            <a:ext cx="545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/>
          <p:nvPr/>
        </p:nvSpPr>
        <p:spPr>
          <a:xfrm rot="10800000">
            <a:off x="3551175" y="2931650"/>
            <a:ext cx="28743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 rot="10800000">
            <a:off x="3616975" y="4505600"/>
            <a:ext cx="27651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6396375" y="3143900"/>
            <a:ext cx="246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2) The MSBs and LSBs update in lockstep. They cannot trigger the payload from reset</a:t>
            </a:r>
            <a:br>
              <a:rPr b="1" lang="en" sz="1600"/>
            </a:br>
            <a:br>
              <a:rPr b="1" lang="en" sz="1600"/>
            </a:br>
            <a:r>
              <a:rPr b="1" lang="en" sz="1600"/>
              <a:t>3) But assertion is violated</a:t>
            </a:r>
            <a:endParaRPr b="1" sz="16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00" y="1216799"/>
            <a:ext cx="5009875" cy="12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 rot="-5398982">
            <a:off x="4518570" y="-774307"/>
            <a:ext cx="1012800" cy="2969400"/>
          </a:xfrm>
          <a:prstGeom prst="leftUpArrow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6396375" y="204000"/>
            <a:ext cx="246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b="1" lang="en" sz="1600"/>
              <a:t>Trigger consists of different values for MSBs/LSBs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Unreachable Counter Value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Simpler Example:</a:t>
            </a:r>
            <a:br>
              <a:rPr lang="en" sz="2600"/>
            </a:br>
            <a:r>
              <a:rPr lang="en" sz="2600"/>
              <a:t>Counter resets to 0 before it reaches trigger value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Unreachable Counter Value - Simple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24" y="1141000"/>
            <a:ext cx="5659349" cy="37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Unreachable Counter Value - Simple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25" y="1314450"/>
            <a:ext cx="8077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Unreachable Counter Value - Violation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88" y="1073024"/>
            <a:ext cx="8265425" cy="39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r>
              <a:rPr lang="en"/>
              <a:t> - Stateful Instructions / Sequential Circuits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How to account for </a:t>
            </a:r>
            <a:r>
              <a:rPr lang="en" sz="26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rdtsc</a:t>
            </a:r>
            <a:r>
              <a:rPr lang="en" sz="2600"/>
              <a:t> Instruction in SQED?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r>
              <a:rPr lang="en"/>
              <a:t> - Processor Simplification Analysis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 current vscale demo, the following features are disabled: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CSR Registers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Memory Load &amp; Store</a:t>
            </a:r>
            <a:endParaRPr sz="2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Typeset Proof Sketch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Re-examine Processor Simplifications in VScale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CSR Registers disabled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Memory Load / Store disabled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Multiplication and division are enabled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Branching disabled</a:t>
            </a:r>
            <a:br>
              <a:rPr lang="en">
                <a:highlight>
                  <a:srgbClr val="FFFF00"/>
                </a:highlight>
              </a:rPr>
            </a:b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 on Proof Sketch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Last Tuesday w Florian / Jack / Caroline / Eldrick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Outstanding questions about scope of proof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r>
              <a:rPr lang="en"/>
              <a:t>Planned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Meeting with Shashank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Is this possible?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Best person to contact through?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strategies to address proof sketch deficiencies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Coppelia’s Backtracking Approach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Soft / Hard Resets proposed in Lonsing et al. FMCAD ‘20 (soundness)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Disable simplifications in RideCore / vscale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(Courtesy of Florian Lonsing)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</a:t>
            </a:r>
            <a:r>
              <a:rPr lang="en"/>
              <a:t>Progress - Re-embedding Proof Sketch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Re-embedding within FMCAD ‘20 definitions and framework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Eldrick: Fitting FMCAD “Bug” definition to proof sketch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Florian: Bug Model / Bug Triggering visual guide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Progress - Re-examining Proof Sketch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Does not address interaction between arch and u-arch state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400"/>
            <a:ext cx="8839199" cy="170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925"/>
            <a:ext cx="8839201" cy="170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5" y="1159825"/>
            <a:ext cx="81357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8063"/>
            <a:ext cx="8839201" cy="130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Proof Sketch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Axiom 1</a:t>
            </a:r>
            <a:br>
              <a:rPr lang="en" sz="2600"/>
            </a:br>
            <a:br>
              <a:rPr lang="en" sz="2600"/>
            </a:br>
            <a:r>
              <a:rPr lang="en" sz="2600"/>
              <a:t>“When a Symbolic QED instruction executes twice on the same data, then it should result in the same outputs.”</a:t>
            </a:r>
            <a:br>
              <a:rPr lang="en" sz="2600"/>
            </a:b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