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d9423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d9423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d9423c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d9423c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d9423c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d9423c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ed9423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ed9423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ed9423c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ed9423c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d9423c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ed9423c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d9423c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d9423c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2021-03-01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</a:t>
            </a:r>
            <a:r>
              <a:rPr lang="en"/>
              <a:t>Completed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Vscale CSR Validation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Scheduled call with Shashank (tomorrow)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In Progress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Proof Sketch Rework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ridecore simplifications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Case-studies of interesting processor features (e.g. fast paths)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(Courtesy of Florian Lonsing)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