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afaelcalcada/steel-cor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ddf45f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ddf45f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</a:pPr>
            <a:r>
              <a:rPr lang="en" sz="1400">
                <a:solidFill>
                  <a:srgbClr val="595959"/>
                </a:solidFill>
              </a:rPr>
              <a:t>Also: Steel (RV32IM+Zicsr) </a:t>
            </a:r>
            <a:endParaRPr sz="1400"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en" sz="14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https://github.com/rafaelcalcada/steel-core</a:t>
            </a:r>
            <a:r>
              <a:rPr lang="en" sz="1400">
                <a:solidFill>
                  <a:srgbClr val="595959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9423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9423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ddf45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ddf45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ddf45f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ddf45f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ddf45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ddf45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ddf45f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ddf45f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ddf45f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ddf45f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ddf45f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ddf45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liffordwolf/picorv32" TargetMode="External"/><Relationship Id="rId4" Type="http://schemas.openxmlformats.org/officeDocument/2006/relationships/hyperlink" Target="https://github.com/stnolting/neorv3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iscv.org/exchange/cores-soc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2021-03-08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on New Designs (cont)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Goal: Deploy our technique on a 2 designs out-of-the-box from the list above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Two parameters: uArch complexity and ISA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Simple Design (PicoRV32 - RV32IMC (Integer + Multiplication + Compressed Instructions)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https://github.com/cliffordwolf/picorv32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Complex Design (NeoRV32 - RV32… (Atomics + User Mode + Fences + …)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https://github.com/stnolting/neorv32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and Trace Any SQED + SSS Failures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Due to a uArch feature?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Due to an ISA-extension?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Input into our our proof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r>
              <a:rPr lang="en"/>
              <a:t>Completed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Investigated VScale w/ CSR Enabled Behavior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Enumerated Vscale Modifications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Enumerated RideCore Modifications (In-Progress)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Conversation with Shashank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VScale - CSR Validation and Design Modifications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Fails when QED-style test interleaves an instruction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Looking at trace - specifically fails on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sltiu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investigating if it is specific to this instruction / style of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Vscale source files largely untouched - all modifications at top level module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QED module 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CSR register file disabled and relevant signals grounded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Points to simple designs satisfying SSS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VScale implements an outdated RV32IM+Zicsr (32b + Multiplication + CSRs)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Outlook: SQED + SSS runs on RV32IM, Short Pipeline, In-Order, Single Issue Processors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RideCore</a:t>
            </a:r>
            <a:r>
              <a:rPr lang="en"/>
              <a:t> - Design Modifications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Still in progress - ~ 7000 </a:t>
            </a:r>
            <a:r>
              <a:rPr lang="en"/>
              <a:t>lines differ across the design files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Shashank mentioned that most of these differences are cosmetic only or are fixes for true design bugs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 with Shashank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Discussed Proof Sketch Motivation + 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Formulated empirically and iteratively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Will need to examine new designs / larger ISAs to expand the proof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Discussed Extremal Bug Generation + 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Tool that generates exitst as a Python script somewhere on rsg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Timeout </a:t>
            </a:r>
            <a:r>
              <a:rPr lang="en"/>
              <a:t>occurred</a:t>
            </a:r>
            <a:r>
              <a:rPr lang="en"/>
              <a:t> because unroll depth not large enough to trigger ~3% of bugs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Discussed RideCore + VScale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modifications made were bug fixes or cosmetic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Question: Was this ran on OpenSPARC v2?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No mention in any of drafts, but was possibly done by Eshan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Planned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on New Simple Design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on New Complex Design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 Sketch Rework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Will be informed by results from Task 1 and 2 above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Interesting Case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 Path Multiplication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Lower priority than deploying on new designs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on New Designs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Own findings + meeting with Shashank </a:t>
            </a:r>
            <a:r>
              <a:rPr lang="en"/>
              <a:t>motivate</a:t>
            </a:r>
            <a:r>
              <a:rPr lang="en"/>
              <a:t> deploying on new designs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Want to explore different u-arch features or ISA extensions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RISC-V Cores Database: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https://riscv.org/exchange/cores-socs/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~40 open-source designs spanning levels of complexity and ISA 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designs are up-to-date with current RISC-V Specification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38" y="127213"/>
            <a:ext cx="7704935" cy="48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47" y="0"/>
            <a:ext cx="72775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