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af4eae05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af4eae05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ad968fd2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ad968fd2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ad968fd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ad968fd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Requires intimate knowledge of the design in order to properly constrain starting states and correctly wire up QED module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ad968fd2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ad968fd2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af4eae05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af4eae05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af4eae05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af4eae05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Step by step outline of how to get this up and running - balancing specificity with generalizability to other designs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Gives a list of what files the designer should be expecting to edit and where they can expect to spend their effort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af4eae05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af4eae05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ad968fd2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ad968fd2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ad968fd2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ad968fd2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3808bfe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3808bfe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ad968fd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ad968fd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ad968fd2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ad968fd2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ad968fd2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ad968fd2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968fd2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968fd2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ad968fd2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ad968fd2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ad968fd2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ad968fd2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af4eae05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af4eae05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af4eae05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af4eae05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eldrickm/sqed_ss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for Verification Project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2021-03-29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Eldrick Millares, Jack Humphries</a:t>
            </a:r>
            <a:br>
              <a:rPr lang="en"/>
            </a:br>
            <a:r>
              <a:rPr lang="en"/>
              <a:t>(eldrick, jhumphri@stanford.edu)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5749500" y="4820400"/>
            <a:ext cx="339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Credit: https://rafaelcalcada.github.io/steel-core/uarch/</a:t>
            </a:r>
            <a:endParaRPr sz="900"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600" y="577875"/>
            <a:ext cx="7068801" cy="398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>
            <p:ph idx="4294967295" type="body"/>
          </p:nvPr>
        </p:nvSpPr>
        <p:spPr>
          <a:xfrm>
            <a:off x="311700" y="165025"/>
            <a:ext cx="8520600" cy="57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Tracking Logic for Symbolic Starting States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Demo on New Designs - Next Steps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Finishing constraints for a “clean” SQED run on steel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Handling CSR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Handling of QED module signals interaction with design (pipeline flush)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Instruction constraints (need to remove MUL* instructions)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interesting counterexamples to inform DFV constraints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we have a better way of inspecting a counterexample trace?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Considering writing a Python tool + UI to allow easier / faster inspection of signal values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our technique catch bugs in the Instruction Fetch stage?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SQED + SSS Deployment is Non-Trivial!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</a:t>
            </a:r>
            <a:r>
              <a:rPr lang="en"/>
              <a:t>Template + Tutorial - Current Status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going to be the last time we deploy on new designs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 template + tutorial for future SQED deployment demos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</a:t>
            </a:r>
            <a:r>
              <a:rPr lang="en"/>
              <a:t> tailored for Questa EDA Toolchain (QuestaSim + QuestaFormal)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Inspired by the </a:t>
            </a:r>
            <a:r>
              <a:rPr b="1" lang="en">
                <a:solidFill>
                  <a:schemeClr val="accent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upscale-project/generic-sqed-demo</a:t>
            </a:r>
            <a:r>
              <a:rPr lang="en"/>
              <a:t> (Yosys + Pono)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excited about the upscale project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075" y="744025"/>
            <a:ext cx="6351849" cy="427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65025"/>
            <a:ext cx="8520600" cy="57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Includes starter files + recommended directory structure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65025"/>
            <a:ext cx="8520600" cy="57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Includes step-by-step instructions</a:t>
            </a:r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401" y="669800"/>
            <a:ext cx="4853201" cy="44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+ Tutorial can be all found in: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https://github.com/eldrickm/sqed_sss</a:t>
            </a:r>
            <a:r>
              <a:rPr lang="en"/>
              <a:t> 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Template + Tutorial - Next Steps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documentation and diagrams to follow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Exploring ways to making a “DFV” constraint library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be used to deploy to the complex design we are targeting next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Status Summary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Deployed initial SQED + SSS demo to steel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template + tutorial for SQED + SSS deployment to other designs for Questa toolchain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Summary</a:t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Iterating on properly constraining steel for “clean” SQED run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Developing better tools for counterexample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Cataloging interesting counterexamples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Revising and adding to template and tutorial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Identifying and deploying to complex design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Goal: Deploy SQED + SSS on new designs:</a:t>
            </a:r>
            <a:endParaRPr sz="26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Simple Design - steelcore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Complex Design - TBD (NeoRV32, BOOM, …)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/>
              <a:t>Use results from new designs to:</a:t>
            </a:r>
            <a:endParaRPr sz="26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Inform our formal proof and possibly generate new constraints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Generate interesting case studies for our Design for Verification framework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Demo on Simple Designs - Background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Deployed SQED + SSS on the steel core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RV32I + Zicsr + Zxm (Integer + CSR + Machine Mode Privilege)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Stage, In-Order Pipeling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Verilog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vscale complexity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exception of multiplication support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163" y="152400"/>
            <a:ext cx="7323687" cy="4838697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5749500" y="4820400"/>
            <a:ext cx="339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Credit: https://rafaelcalcada.github.io/steel-core/steelio/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00" y="76200"/>
            <a:ext cx="8302011" cy="483869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5749500" y="4820400"/>
            <a:ext cx="339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Credit: </a:t>
            </a:r>
            <a:r>
              <a:rPr lang="en" sz="900"/>
              <a:t>https://rafaelcalcada.github.io/steel-core/uarch/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Demo on Simple Designs - Current Status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Completed initial integration of QED module + current constraints for steel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Generated QED Module + Supplemental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Wired up QED Module to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Added instruction-commit tracking logic for symbolic starting states constraints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Wrote properties and directives for Questa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iterating on further constraints and wire-up to remove uninteresting counterexamples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</a:t>
            </a:r>
            <a:r>
              <a:rPr b="1" lang="en">
                <a:solidFill>
                  <a:schemeClr val="accent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upscale-project/sqed-generator</a:t>
            </a:r>
            <a:r>
              <a:rPr lang="en"/>
              <a:t> to create QED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Currently submitting bug reports related to Questa toolchain to the repo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5749500" y="4820400"/>
            <a:ext cx="339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Credit: https://rafaelcalcada.github.io/steel-core/uarch/</a:t>
            </a:r>
            <a:endParaRPr sz="900"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057" y="56775"/>
            <a:ext cx="6299881" cy="482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5749500" y="4820400"/>
            <a:ext cx="339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Credit: https://rafaelcalcada.github.io/steel-core/uarch/</a:t>
            </a:r>
            <a:endParaRPr sz="900"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200" y="268025"/>
            <a:ext cx="5855602" cy="46074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/>
          <p:nvPr/>
        </p:nvSpPr>
        <p:spPr>
          <a:xfrm>
            <a:off x="1423050" y="181500"/>
            <a:ext cx="3060000" cy="1139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/>
          <p:nvPr/>
        </p:nvSpPr>
        <p:spPr>
          <a:xfrm>
            <a:off x="4375075" y="3817150"/>
            <a:ext cx="3060000" cy="1139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5749500" y="4820400"/>
            <a:ext cx="339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Credit: https://rafaelcalcada.github.io/steel-core/uarch/</a:t>
            </a:r>
            <a:endParaRPr sz="900"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" y="657225"/>
            <a:ext cx="8782050" cy="38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>
            <p:ph idx="4294967295" type="body"/>
          </p:nvPr>
        </p:nvSpPr>
        <p:spPr>
          <a:xfrm>
            <a:off x="311700" y="165025"/>
            <a:ext cx="8520600" cy="57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QED Module Wire-Up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