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ad968fd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ad968fd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c2e966a8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c2e966a8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c2e966a8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c2e966a8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a1c1c4da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a1c1c4da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a1c1c4da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a1c1c4da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ad968fd2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ad968fd2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3808bfe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3808bfe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for Verification Project Update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2021-04-05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Eldrick Millares, Jack Humphries</a:t>
            </a:r>
            <a:br>
              <a:rPr lang="en"/>
            </a:br>
            <a:r>
              <a:rPr lang="en"/>
              <a:t>(eldrick, jhumphri@stanford.edu)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Recap: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 sz="2600"/>
              <a:t>Ongoing Deployment on Steel (simple design)</a:t>
            </a:r>
            <a:br>
              <a:rPr lang="en" sz="2600"/>
            </a:b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 sz="2600"/>
              <a:t>Planning Deployment on BOOM (complex design)</a:t>
            </a:r>
            <a:br>
              <a:rPr lang="en" sz="2600"/>
            </a:b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 sz="2600"/>
              <a:t>Developing SQED Debug Utilities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Steel Demo - Current Status (</a:t>
            </a:r>
            <a:r>
              <a:rPr lang="en"/>
              <a:t>1/2</a:t>
            </a:r>
            <a:r>
              <a:rPr lang="en"/>
              <a:t>)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Nearly finished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Fixed handling of pipeline flushes + commit logic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Remaining bug centers on Constraint C2 not working properly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(QED consistent when symbolic, in-flight instructions commit)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Likely an error in my current understanding of the assertion / tool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Anyone that I should turn to for help with Questa tools?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Steel Demo - Constraint C2 Issue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 rotWithShape="1">
          <a:blip r:embed="rId3">
            <a:alphaModFix/>
          </a:blip>
          <a:srcRect b="0" l="5361" r="14375" t="0"/>
          <a:stretch/>
        </p:blipFill>
        <p:spPr>
          <a:xfrm>
            <a:off x="-1" y="3571182"/>
            <a:ext cx="9143998" cy="1220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084299"/>
            <a:ext cx="7483974" cy="22660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/>
          <p:nvPr/>
        </p:nvSpPr>
        <p:spPr>
          <a:xfrm rot="-5400989">
            <a:off x="6710769" y="4522124"/>
            <a:ext cx="1042500" cy="600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Steel Demo - Current Status (2</a:t>
            </a:r>
            <a:r>
              <a:rPr lang="en"/>
              <a:t>/2</a:t>
            </a:r>
            <a:r>
              <a:rPr lang="en"/>
              <a:t>)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Finding Good Debugging Flow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Enabling / Disabling Instructions gives fine granular control over areas of design you are exercising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Want to extend to all of RV32I to get interesting cases since design is simple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Missing Instructions from all demos so far: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Load Immediates: LUI, AUIPC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Jumps: JAL, JALR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Conditional Branches: BEQ, BNE, BLT[U], BGE[U]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Environment Calls and Breakpoints: ECALL, EBREAK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May require extension / rework of the SQED Generator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Status of CFTSS-V and CFCSS-V with SQED (+ Symbolic Starting States)?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BOOM</a:t>
            </a:r>
            <a:r>
              <a:rPr lang="en"/>
              <a:t> Demo - Current Status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4758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Chipyard tutorial later this week to generate BOOM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Will be working with another student in lab group to deploy to the core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BOOM should yield many interesting test cases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Targeting the generated verilog (Chisel -&gt; FIRRTL -&gt; Verilog)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8147" y="271885"/>
            <a:ext cx="3334149" cy="4599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SQED Utilities - Current Status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Added RV32 Hex -&gt; Assembly Tool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Lightweight debugging of instruction traces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Python, easy to extend and incorporate in other workflows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Working on automatic export from bug trace waveform -&gt; readable instructions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Planning to build instruction-trace -&gt; constraint tool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Input list of instructions to run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Good for reproducible demos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 Summary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Extend scope of ISA and finish Steel deployment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Generate BOOM core, identify required signals, start deployment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