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ad968f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ad968f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c2e966a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c2e966a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88a3dda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88a3dda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{signal: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'clk',    		   wave: 'p.....'},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'INSTR',    		   wave: '42542.', data: ['O1: ADDI R9 0xF', 'NOP', 'D1: ADDI R25 0xF', 'O2: ADDI R1 0xF', 'NOP'],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'MIE_reg',    	   wave: '10....'},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'IP_reg',    		   wave: '10....'},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'STATE',    		   wave: '232...', data: ['RUN', 'TRAP', 'RUN']},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'FLUSH',  		   wave: '010...'},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'NUM_ORIG_COMMIT',   wave: '2....2', data: ['0', '1']},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'NUM_DUP_COMMIT',	wave: '2...2.', data: ['0', '1']},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'R1',            	wave: '4....4', data: ['0x0', '0xF']},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'R9',            	wave: '4.....', data: ['0x0', '0xF']},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'R17',           	wave: '5.....', data: ['0x0', '0xF']},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{name: 'R25',           	wave: '5...5.', data: ['0x0', '0xF']},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],  config: { hscale: 4 }}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088a3dda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088a3dda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088a3dda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088a3dd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088a3dd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088a3dd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a1c1c4d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a1c1c4d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3808bfe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3808bf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for Verification Project 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2021-04-11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Eldrick Millares, Jack Humphries</a:t>
            </a:r>
            <a:br>
              <a:rPr lang="en"/>
            </a:br>
            <a:r>
              <a:rPr lang="en"/>
              <a:t>(eldrick, jhumphri@stanford.edu)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Steel (simple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Ongoing Deployment on BOOM (complex design)</a:t>
            </a:r>
            <a:br>
              <a:rPr lang="en" sz="2600"/>
            </a:b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Developing SQED Debug Utilities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Current Status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SIF Commit Issue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Added edge detector circuit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Properly implements C2 constraint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CSR causing false counterexamples in testing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Main Idea: CSR Register is not duplicated. Causes QED inconsistency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Specific Example: Initial CSR state causes trap to be taken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28850" y="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Initial state of CSR set to trap at T0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Trap taken in T1, pipeline is flushed, current instruction invalidated to NOP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Original Instruction O1 </a:t>
            </a:r>
            <a:r>
              <a:rPr b="1" lang="en" sz="1400"/>
              <a:t>does not</a:t>
            </a:r>
            <a:r>
              <a:rPr lang="en" sz="1400"/>
              <a:t> commit in T2 due to flush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Duplicate Instruction D1 </a:t>
            </a:r>
            <a:r>
              <a:rPr b="1" lang="en" sz="1400"/>
              <a:t>does </a:t>
            </a:r>
            <a:r>
              <a:rPr lang="en" sz="1400"/>
              <a:t>commit in T4 since flush is not duplicated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Original Instruction O2 commits in T5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# of Original == # of Duplicate Instruction, QED Inconsistent at T5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6254"/>
            <a:ext cx="9143999" cy="35472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21510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T0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242380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T1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69465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T2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496550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623635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7507200" y="1679075"/>
            <a:ext cx="4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6959"/>
          <a:stretch/>
        </p:blipFill>
        <p:spPr>
          <a:xfrm>
            <a:off x="0" y="301420"/>
            <a:ext cx="9143997" cy="454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in Previous Demo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1795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was this shadowing implemented without major re-design?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999" y="1598275"/>
            <a:ext cx="5542025" cy="354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8"/>
          <p:cNvCxnSpPr/>
          <p:nvPr/>
        </p:nvCxnSpPr>
        <p:spPr>
          <a:xfrm flipH="1" rot="10800000">
            <a:off x="3892775" y="2003875"/>
            <a:ext cx="32991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>
            <a:off x="1877925" y="2246625"/>
            <a:ext cx="30282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8"/>
          <p:cNvCxnSpPr/>
          <p:nvPr/>
        </p:nvCxnSpPr>
        <p:spPr>
          <a:xfrm flipH="1" rot="10800000">
            <a:off x="3410825" y="3273025"/>
            <a:ext cx="3759000" cy="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1877925" y="3479725"/>
            <a:ext cx="5306700" cy="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8"/>
          <p:cNvCxnSpPr/>
          <p:nvPr/>
        </p:nvCxnSpPr>
        <p:spPr>
          <a:xfrm flipH="1" rot="10800000">
            <a:off x="1877925" y="3681325"/>
            <a:ext cx="2211600" cy="1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Steel Demo - Next Steps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77225" y="11852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Dealing with this specific issue: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constraint to push “commit time” of SIF Instructions when FLUSH occurs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Temporarily disabling CSR registers to look for other counterexamples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Duplicating the CSR file during verification?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Question: </a:t>
            </a:r>
            <a:r>
              <a:rPr lang="en"/>
              <a:t>How should we deal with non-partitionable elements?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BOOM</a:t>
            </a:r>
            <a:r>
              <a:rPr lang="en"/>
              <a:t> Demo - Current Status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4758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BOOM SoC Verilog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 300k LoC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on separating core vs SoC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Chipyard does not generate core only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0" r="41448" t="0"/>
          <a:stretch/>
        </p:blipFill>
        <p:spPr>
          <a:xfrm>
            <a:off x="5422100" y="387650"/>
            <a:ext cx="3410201" cy="43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Summary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Extend scope of ISA and finish Steel deployment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Deploying QED module to generated BOOM verilog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