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2e966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2e966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3176b8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3176b8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88a3dd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88a3dd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2021-04-19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Steel (simple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BOOM (complex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Developing SQED Debug Utilities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CSR Issue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“Fixed” by manually driving the MIE output signal from CSR to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interpreted as disabling interrupts in SIF Instructions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Enabled LW/SW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Strange counterexamples occurring - still under investigation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38" y="1090850"/>
            <a:ext cx="7620726" cy="35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Next Steps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77225" y="11852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through odd LW 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loaded from memory and stored in registers are not the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inconsistency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investigation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JMP and Branches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formulate some assertions on the Instruction Address values based on the CFCSS-V and CFTSS-V QED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references to be found in David Lin’s dissertation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separating core vs SoC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Chipyard does not generate core only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41448" t="0"/>
          <a:stretch/>
        </p:blipFill>
        <p:spPr>
          <a:xfrm>
            <a:off x="5422100" y="387650"/>
            <a:ext cx="3410201" cy="43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scope of ISA and finish Steel deployment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Deploying QED module to generated BOOM verilog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