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d968f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d968f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2e966a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2e966a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d82388e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d82388e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088a3dda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088a3dd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1c1c4d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1c1c4d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3808bf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3808bf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2021-04-26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Millares, Jack Humphries</a:t>
            </a:r>
            <a:br>
              <a:rPr lang="en"/>
            </a:br>
            <a:r>
              <a:rPr lang="en"/>
              <a:t>(eldrick, jhumphri@stanford.edu)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Completed Deployment on Steel (simple design)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Ongoing Deployment on BOOM (complex design)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Demo - Current Status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instructions in current SQED generator supported (including load / store)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counterexamples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Except for when the qed_i_cache eventually gets full and can no longer buffer incoming original instructions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Demo - </a:t>
            </a:r>
            <a:r>
              <a:rPr lang="en"/>
              <a:t>Summary of Notable Modifications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Disabled CSR MIE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Shrunk Main Memory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Accounted for when `SW` commits in the pipeline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Accounted for multiple commits in one cycle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Accounted for pipeline flushes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of above is in README of the steelcore_demo/ in the Github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Demo - Next Steps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77225" y="11852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Enabling Control Flow Checking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formulate some assertions on the Instruction Address values based on the CFCSS-V and CFTSS-V QED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Further references to be found in David Lin’s dissertation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 to modify SQED Generator to allow these instructions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BOOM</a:t>
            </a:r>
            <a:r>
              <a:rPr lang="en"/>
              <a:t> Demo - Current Status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4758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Starter design committed to repo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Scheduling a meeting with Sneha to help parse the structure of the 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41448" t="0"/>
          <a:stretch/>
        </p:blipFill>
        <p:spPr>
          <a:xfrm>
            <a:off x="5422100" y="387650"/>
            <a:ext cx="3410201" cy="436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Summary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 ISA scope in SQED Generator / steel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Deploying QED module to generated BOOM verilog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