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2e966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2e966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d82388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d82388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088a3dd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088a3dd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2021-05-03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Completed Deployment on Steel (simple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BOOM (complex design)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instructions in current SQED generator supported (including load / store)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counterexamples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Except for when the qed_i_cache eventually gets full and can no longer buffer incoming original instructions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</a:t>
            </a:r>
            <a:r>
              <a:rPr lang="en"/>
              <a:t>Summary of Notable Modifications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Disabled CSR MIE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Shrunk Main Memory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Accounted for when `SW` commits in the pipeline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Accounted for multiple commits in one cycle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Accounted for pipeline flushes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Summary of above is in README of the steelcore_demo/ in the Github repo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Next Steps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77225" y="11852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Enabling Control Flow Checking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formulate some assertions on the Instruction Address values based on the CFCSS-V and CFTSS-V QED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Further references to be found in David Lin’s dissertation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Want to modify SQED Generator to allow these instructions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“Location-Specific SIF Commit Tracking” for Improving BMC Depth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Deals with cases where you have long pipelines where instructions commit at different points in the 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= last modification of architectural state by instruction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special care in dealing with these scenarios, can decrease performance of technique if pipeline is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Dynamically track when SIF instructions commit and make that location (Reg File, Memory) individually QED consistent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Signals of Interest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Bus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Register File Signals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Renaming Table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logic to account for register renaming when checking register file consistency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41448" t="0"/>
          <a:stretch/>
        </p:blipFill>
        <p:spPr>
          <a:xfrm>
            <a:off x="5422100" y="387650"/>
            <a:ext cx="3410201" cy="43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ISA scope in SQED Generator / steel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Deploying QED module to generated BOOM verilog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Account for BOOM Register Renaming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