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ad968fd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ad968fd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c2e966a8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c2e966a8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8d76dfe6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8d76dfe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088a3dda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088a3dda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a1c1c4d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a1c1c4d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3808bfe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3808bfe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for Verification Project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2021-05-10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Eldrick Millares, Jack Humphries</a:t>
            </a:r>
            <a:br>
              <a:rPr lang="en"/>
            </a:br>
            <a:r>
              <a:rPr lang="en"/>
              <a:t>(eldrick, jhumphri@stanford.edu)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Trojan Examples on Steel (simple design)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Ongoing Deployment on BOOM (complex design)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Cataloguing DFV Interesting Cases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Steel Trojan Demo - Current Status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434" y="1017725"/>
            <a:ext cx="5401116" cy="415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Steel Trojan Demo - Current Status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799" y="997150"/>
            <a:ext cx="3871425" cy="41463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/>
          <p:nvPr/>
        </p:nvSpPr>
        <p:spPr>
          <a:xfrm>
            <a:off x="2031675" y="2474050"/>
            <a:ext cx="1038900" cy="50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Cataloguing Interesting DFV Examples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6200"/>
            <a:ext cx="8839204" cy="1877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BOOM</a:t>
            </a:r>
            <a:r>
              <a:rPr lang="en"/>
              <a:t> Demo - Current Status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middle of porting over steel SQED + SSS template to BOOM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Summary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Deploying QED module to generated BOOM verilog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Account for BOOM Register Renaming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Continue cataloguing interesting DFV cases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