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1c1c4d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1c1c4d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468645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c468645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2021-05-24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Ongoing Deployment on BOOM (complex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Cataloguing DFV Interesting Cases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BOOM</a:t>
            </a:r>
            <a:r>
              <a:rPr lang="en"/>
              <a:t> Demo - Current Status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Chipyard / BOOM generator up and running on caddy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on getting a build system up on cafe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allow us to re-configure / modify the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25" y="2751276"/>
            <a:ext cx="7679749" cy="19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BOOM Demo - Current Status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breaking out necessary signals for QED wire-up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Fetch Unit signals identified (see screenshot below)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process of identifying register writeback signals, flush/stall signals,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valuable to create a Chisel/scala block that groups these together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3931"/>
            <a:ext cx="9144003" cy="247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Summary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Targeting a QED run on BOOM by end of week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Jack working on extending Mario’s sqed-generator tool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