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d5bad7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bd5bad7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01d76e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01d76e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01d76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201d76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2021-06-23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Expanding ISA Under Test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External QED Technique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Deploying on More Simple Designs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CVA6/Hummingbird E200/PicoRV32/DarkRISCV/RSD</a:t>
            </a:r>
            <a:endParaRPr sz="21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Week Summer Schedule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Jun 28 Add Control Flow Checks to Steel 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05 Attempt Basic External QED on Steel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12 Deploy on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CVA6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19 Deploy on DarkRISCV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Week Summer Schedule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26 Deploy on Hummingbird E200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Aug 02 </a:t>
            </a: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ASPLOS Deadline</a:t>
            </a:r>
            <a:endParaRPr b="1"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Aug 09 TBD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Aug 16 TBD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Week Summer Schedule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Aug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23 TBD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Aug 30 TBD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Sep 06 TBD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Sep 13 TBD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