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d5bad7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d5bad7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01d76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01d76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2e74f8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2e74f8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2e74f8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2e74f8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32e74f8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32e74f8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2e74f8b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32e74f8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2e74f8b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32e74f8b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32e74f8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32e74f8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32e74f8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32e74f8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2021-06-30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Week Summer Schedule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Jun 28 Add Control Flow Instrs. to Steel 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05 Basic External QED on Steel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12 ...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Jul 19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Finish Deploying on CVA6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Workload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May need to step back summer commitment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Excited about project, plan on developing in free time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Am </a:t>
            </a:r>
            <a:r>
              <a:rPr lang="en" sz="2600"/>
              <a:t>planning</a:t>
            </a:r>
            <a:r>
              <a:rPr lang="en" sz="2600"/>
              <a:t> on taking only research units in Fall</a:t>
            </a:r>
            <a:endParaRPr sz="2600"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Deploying “External QED” to Steelcore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Running initial tests with control flow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Started deploying on CVA6 (Ariane)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Found the extremal bug generator script</a:t>
            </a:r>
            <a:endParaRPr sz="21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 - Progress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Implemented “memory shim” and integrated into design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No control flow - only arithmetic, memory load/store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Changes from original QED so far: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Instantiated separate instruction memory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Added in initial “boot address” constraint for PC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Extended Tc later to account for initial fetch cycles, longer pipeline</a:t>
            </a:r>
            <a:endParaRPr sz="21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 - Issues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Implementation still ongoing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Current Issues: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Duplicate </a:t>
            </a:r>
            <a:r>
              <a:rPr lang="en" sz="2100"/>
              <a:t>instructions not being issued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Much longer proof bounds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Previous: Hours for 3-6 instructions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External QED: Jumps from 4 to 16 to 18 within minutes</a:t>
            </a:r>
            <a:endParaRPr sz="21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 - Proof Radius Issue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5521"/>
            <a:ext cx="9144001" cy="391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Jack pushed his modifications to sqed-generator that includes jump instructions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Need to clean up some small syntax errors from generator</a:t>
            </a:r>
            <a:endParaRPr sz="21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CVA6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Started deploying to CVA6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6 Stage pipeline, System Verilog, capable of booting Linux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More complex ISA (RV64IMAC), more complex uarch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3rd most popular RISC-V core by # of Github Stars</a:t>
            </a:r>
            <a:br>
              <a:rPr lang="en" sz="2100"/>
            </a:br>
            <a:endParaRPr sz="21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CVA6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Currently trying to figure out how to structure top level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All memory, peripherals connected via AXI interface</a:t>
            </a:r>
            <a:br>
              <a:rPr lang="en" sz="2100"/>
            </a:br>
            <a:endParaRPr sz="2100"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7197" l="0" r="0" t="0"/>
          <a:stretch/>
        </p:blipFill>
        <p:spPr>
          <a:xfrm>
            <a:off x="1881500" y="2371275"/>
            <a:ext cx="4568425" cy="268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Extremal Bug Script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Located in</a:t>
            </a:r>
            <a:br>
              <a:rPr lang="en" sz="2100"/>
            </a:br>
            <a:r>
              <a:rPr lang="en" sz="15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/scratch0/nuthakki/ridecore-master/ridecore-master/src/ride-with-2QED-sss/logic-results-ride-with-2QED-sss-withlw-srcforw/sim_logic_bugs/results-100-rand-indsim-sim-priority/sim_projects-144481-1</a:t>
            </a:r>
            <a:br>
              <a:rPr lang="en" sz="15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highlight>
                <a:schemeClr val="accent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Found scripts related to launching simulation, saving state at some point in time, etc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Thank you to Florian for following up with Eshan</a:t>
            </a:r>
            <a:br>
              <a:rPr lang="en" sz="2100"/>
            </a:br>
            <a:endParaRPr sz="2100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