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ad968fd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ad968fd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4c2a6cd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4c2a6cd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2f4db24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2f4db24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32e74f8b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32e74f8b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32e74f8b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32e74f8b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32e74f8b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32e74f8b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bd5bad74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bd5bad7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201d76e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201d76e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for Verification Project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2021-06-30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Eldrick Millares, Jack Humphries</a:t>
            </a:r>
            <a:br>
              <a:rPr lang="en"/>
            </a:br>
            <a:r>
              <a:rPr lang="en"/>
              <a:t>(eldrick, jhumphri@stanford.edu)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Deploying “External QED” to Steelcore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Running initial tests with control flow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Deploying on CVA6 (Ariane)</a:t>
            </a:r>
            <a:endParaRPr sz="21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Increased RISC-V Instructions Under Test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JAL / JALR / AUIPC instructions in RISC-V are not functionally consistent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All three instructions store state of PC into a register $rd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JAL (Jump and Link) and JALR (Jump and Link Register) store Immediate + PC -&gt; $rd, Immediate + PC -&gt; PC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AUIPC (Add Upper Immediate to PC) store Immediate + PC -&gt; $rd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Workaround: Constrain $rd === $r0</a:t>
            </a:r>
            <a:endParaRPr sz="2100"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</a:t>
            </a:r>
            <a:r>
              <a:rPr lang="en"/>
              <a:t>RISC-V Instructions Under Test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Untested RISC-V Instructions: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trike="sngStrike"/>
              <a:t>Load Immediates: LUI, AUIPC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trike="sngStrike"/>
              <a:t>Jumps: JAL, JALR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Branches: BEQ, BNE, BLT[U], BGE[U]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System Instructions: ECALL, EBREAK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Memory Ordering: FENCE, FENCE.TSO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Machine-Mode Instructions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Forked my own version of sqed-generator which contains format file for full RV32I ISA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issue pull request when finished</a:t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CVA6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Started deploying to CVA6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6 Stage pipeline, System Verilog, capable of booting Linux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More complex ISA (RV64IMAC), more complex uarch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3rd most popular RISC-V core by # of Github Stars</a:t>
            </a:r>
            <a:br>
              <a:rPr lang="en" sz="2100"/>
            </a:br>
            <a:endParaRPr sz="2100"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CVA6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Currently trying to figure out how to structure top level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All memory, peripherals connected via AXI interface</a:t>
            </a:r>
            <a:br>
              <a:rPr lang="en" sz="2100"/>
            </a:br>
            <a:endParaRPr sz="2100"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17197" l="0" r="0" t="0"/>
          <a:stretch/>
        </p:blipFill>
        <p:spPr>
          <a:xfrm>
            <a:off x="1881500" y="2371275"/>
            <a:ext cx="4568425" cy="268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Extremal Bug Script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Located in</a:t>
            </a:r>
            <a:br>
              <a:rPr lang="en" sz="2100"/>
            </a:br>
            <a:r>
              <a:rPr lang="en" sz="150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/scratch0/nuthakki/ridecore-master/ridecore-master/src/ride-with-2QED-sss/logic-results-ride-with-2QED-sss-withlw-srcforw/sim_logic_bugs/results-100-rand-indsim-sim-priority/sim_projects-144481-1</a:t>
            </a:r>
            <a:br>
              <a:rPr lang="en" sz="150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500">
              <a:highlight>
                <a:schemeClr val="accent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Found scripts related to launching simulation, saving state at some point in time, etc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Thank you to Florian for following up with Eshan</a:t>
            </a:r>
            <a:br>
              <a:rPr lang="en" sz="2100"/>
            </a:br>
            <a:endParaRPr sz="2100"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Week Summer Schedule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Jun 28 Add Control Flow Instrs. to Steel  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Jul 05 Basic External QED on Steel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Jul 12 ...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Jul 19 </a:t>
            </a: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Finish Deploying on CVA6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Workload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May need to step back summer commitment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Excited about project, plan on developing in free time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Am </a:t>
            </a:r>
            <a:r>
              <a:rPr lang="en" sz="2600"/>
              <a:t>planning</a:t>
            </a:r>
            <a:r>
              <a:rPr lang="en" sz="2600"/>
              <a:t> on taking only research units in Fall</a:t>
            </a:r>
            <a:endParaRPr sz="2600"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