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fc591ad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fc591ad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c591ad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c591ad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c591ad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fc591ad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c591adb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fc591adb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c591ad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c591ad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fc591adb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fc591adb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fc591adb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fc591adb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f4db2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2f4db2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fc591ad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fc591ad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c591a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c591a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c591ad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c591ad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c2a6c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c2a6c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2e74f8b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2e74f8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fc591ad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fc591ad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</a:t>
            </a:r>
            <a:br>
              <a:rPr lang="en"/>
            </a:br>
            <a:r>
              <a:rPr lang="en"/>
              <a:t>(eldrick@stanford.edu)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CVA6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Add QED Module, commit tracking logic, and </a:t>
            </a:r>
            <a:r>
              <a:rPr lang="en" sz="2100"/>
              <a:t>constraints</a:t>
            </a:r>
            <a:r>
              <a:rPr lang="en" sz="2100"/>
              <a:t> to core</a:t>
            </a:r>
            <a:endParaRPr sz="2100"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50" y="1764300"/>
            <a:ext cx="5156475" cy="3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 rot="5039026">
            <a:off x="3122290" y="1915828"/>
            <a:ext cx="498043" cy="1263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 rot="5039026">
            <a:off x="6108140" y="3074453"/>
            <a:ext cx="498043" cy="1263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CVA6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Account for new uarch blocks  (scoreboard, BTB, etc)</a:t>
            </a:r>
            <a:endParaRPr sz="2100"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50" y="1764300"/>
            <a:ext cx="5156475" cy="3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3049000" y="2968800"/>
            <a:ext cx="686700" cy="47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4509850" y="2490600"/>
            <a:ext cx="686700" cy="47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5970700" y="2436475"/>
            <a:ext cx="427200" cy="145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446325" y="2481600"/>
            <a:ext cx="427200" cy="53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CVA6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Run SQED + SSS with RV32I Instructions Only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5: Add RV64IMAC Instructions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64b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MUL instructions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Atomics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Compressed instructions</a:t>
            </a:r>
            <a:endParaRPr sz="21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CVA6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Aiming to complete Step 1 by end of week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Requires navigating new project structure + connecting AXI agents by hand</a:t>
            </a:r>
            <a:endParaRPr sz="2100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External QED - Progress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Implemented “memory shim” and integrated into design (steelcore)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control flow - only arithmetic, memory load/store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Changes from original QED so far: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Instantiated separate instruction memory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Added in initial “boot address” constraint for PC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Extended Tc later to account for initial fetch cycles, longer pipeline</a:t>
            </a:r>
            <a:endParaRPr sz="2100"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External QED - Issues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Implementation still ongoing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 Issues: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Duplicate instructions not being issued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Much longer proof bounds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Previous: Hours for 3-6 instructions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External QED: Jumps from 4 to 16 to 18 within minutes</a:t>
            </a:r>
            <a:endParaRPr sz="2100"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External QED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Need to debug external QED duplicate instruction issue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Next priority after CVA6 system instantiation finished</a:t>
            </a:r>
            <a:endParaRPr sz="2100"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Adding all of RISC-V RV32I ISA to instructions being tested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Deploying on CVA6 (Ariane)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Deploying “External QED” to Steelcore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all 40 RV32I Instructions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RISC-V Instructions which were missing before in our SQED tests: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Jumps (JAL, JALR)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Load Variants (LB, LH, LBU, LHU)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Misc Control Flow: LUI, AUIPC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Variants (SB, 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 (BEQ, BNE, BLT, BGE, BLT], BGEU)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Instructions: ECALL, EBREAK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Memory Ordering: FENCE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66" y="0"/>
            <a:ext cx="45544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382250" y="171450"/>
            <a:ext cx="4259100" cy="147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382250" y="1767650"/>
            <a:ext cx="4259100" cy="49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382250" y="4715125"/>
            <a:ext cx="44217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all 40 RV32I Instructions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RISC-V Instructions which were missing before in our SQED tests: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Jumps (JAL, JALR)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Load Variants (LB, LH, LBU, LHU)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Misc Control Flow: LUI, AUIPC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Variants (SB, 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 (BEQ, BNE, BLT, BGE, BLT], BGEU)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Instructions: ECALL, EBREAK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Memory Ordering: FENCE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new RV32I format file for sqed-generator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Reusable for future projects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Testing all of </a:t>
            </a:r>
            <a:r>
              <a:rPr lang="en"/>
              <a:t>RV32I on Steelcore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new counterexamples found except for PC-dependent instructions</a:t>
            </a:r>
            <a:br>
              <a:rPr lang="en"/>
            </a:br>
            <a:r>
              <a:rPr lang="en"/>
              <a:t>(recap on next slide)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 hours run time so far</a:t>
            </a:r>
            <a:br>
              <a:rPr lang="en"/>
            </a:br>
            <a:r>
              <a:rPr lang="en"/>
              <a:t>Proof depth: 6</a:t>
            </a:r>
            <a:br>
              <a:rPr lang="en"/>
            </a:br>
            <a:r>
              <a:rPr lang="en"/>
              <a:t>10GB RAM Usage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PC-Dependent Instructions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JAL / JALR / AUIPC instructions in RISC-V are not functionally consistent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JAL (Jump and Link)</a:t>
            </a:r>
            <a:br>
              <a:rPr lang="en" sz="2100"/>
            </a:br>
            <a:r>
              <a:rPr lang="en" sz="2100"/>
              <a:t>JALR (Jump and Link Register) </a:t>
            </a:r>
            <a:br>
              <a:rPr lang="en" sz="2100"/>
            </a:br>
            <a:r>
              <a:rPr lang="en" sz="2100"/>
              <a:t>AUIPC (Add Upper Immediate to PC)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All three instructions store state of PC into a register $rd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Immediate + PC -&gt; $rd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Workaround: Constrain $rd === $r0</a:t>
            </a:r>
            <a:endParaRPr sz="21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CVA6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Started deploying to CVA6</a:t>
            </a:r>
            <a:br>
              <a:rPr lang="en" sz="2100"/>
            </a:br>
            <a:r>
              <a:rPr lang="en" sz="2100"/>
              <a:t>(RV64IMAC, 6 stage, Linux Bootable, more complex uarch)</a:t>
            </a:r>
            <a:br>
              <a:rPr lang="en" sz="2100"/>
            </a:br>
            <a:r>
              <a:rPr lang="en" sz="2100"/>
              <a:t>3rd most popular RISC-V core by # of Github Stars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Project structure changed 3 days ago to separate the core from FPGA-specific implementation dependencies.</a:t>
            </a:r>
            <a:endParaRPr sz="2100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CVA6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1: Create a simplified system </a:t>
            </a:r>
            <a:r>
              <a:rPr lang="en" sz="2100"/>
              <a:t>with</a:t>
            </a:r>
            <a:r>
              <a:rPr lang="en" sz="2100"/>
              <a:t> core + memory</a:t>
            </a:r>
            <a:endParaRPr sz="21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1953013" y="1833300"/>
            <a:ext cx="5237983" cy="30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4439650" y="3770900"/>
            <a:ext cx="1958100" cy="128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2020300" y="3283075"/>
            <a:ext cx="948600" cy="158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