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5a1a2377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5a1a2377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5a1a2377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5a1a2377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5a1a2377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5a1a2377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5a1a2377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5a1a2377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5a1a2377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5a1a2377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5a1a2377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5a1a2377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4     typedef struct packed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3         logic [riscv::VLEN-1:0] address;        // the address of the instructions from below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2         logic [31:0]            instruction;    // instruction 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1         branchpredict_sbe_t     branch_predict; // this field contains branch prediction information regarding the forward branch path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585         exception_t             ex;             // this field contains exceptions which might have happened earlier, e.g.: fetch exceptions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5a1a2377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5a1a2377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5a1a2377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5a1a2377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ad968fd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ad968fd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5a1a237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5a1a237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5a1a2377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5a1a2377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5a1a2377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5a1a2377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5a1a2377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5a1a237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5a1a2377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5a1a2377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5a1a2377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5a1a2377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5a1a2377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5a1a2377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for Verification Project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2021-10-04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Eldrick Millares</a:t>
            </a:r>
            <a:br>
              <a:rPr lang="en"/>
            </a:br>
            <a:r>
              <a:rPr lang="en"/>
              <a:t>(eldrick@stanford.edu)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CVA6 Memory Interconnect Contains Comb. Loops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2 loops occur in an axi2mem module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Address {Read, Write} Valid &lt;-&gt; Write Ready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1 loop </a:t>
            </a:r>
            <a:r>
              <a:rPr lang="en" sz="2100"/>
              <a:t>occurs</a:t>
            </a:r>
            <a:r>
              <a:rPr lang="en" sz="2100"/>
              <a:t> in the AXI crossbar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Read Ready &lt;-&gt; Arbiter Grant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Have posted an issue ticket on GitHub for further advice</a:t>
            </a:r>
            <a:endParaRPr sz="2100"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56" y="0"/>
            <a:ext cx="79510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Workarounds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Disabled memory subsystem for now, instantiating core only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Does not gate integer register file checking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Waiting for guidance from maintainers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CVA6 code base is under a lot of flux due to a re-organization 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Many recent bug fixes</a:t>
            </a:r>
            <a:endParaRPr sz="2100"/>
          </a:p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 Completed</a:t>
            </a:r>
            <a:endParaRPr b="1"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 strike="sngStrike"/>
              <a:t>Step 1: Instantiate simplified system with core</a:t>
            </a:r>
            <a:r>
              <a:rPr lang="en" sz="2100"/>
              <a:t> + memory*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 strike="sngStrike"/>
              <a:t>Step 2: Add QED module, commit tracking logic, and current set of DFV constraints to core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3: Iterate and constrain new uarch blocks (RV32I Only)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4: Iterate and constrain 64b instructions, M/A/C ISA Extensions</a:t>
            </a:r>
            <a:endParaRPr sz="2100"/>
          </a:p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 Details</a:t>
            </a:r>
            <a:endParaRPr b="1"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Experimenting with SIF Commit tracking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IF -&gt; ID interface (nominal SQED cutpoint) is not just a 32b instruction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Address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Instruction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Branch Predictor State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Exceptions</a:t>
            </a:r>
            <a:endParaRPr sz="2100"/>
          </a:p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 b="0" l="0" r="65885" t="0"/>
          <a:stretch/>
        </p:blipFill>
        <p:spPr>
          <a:xfrm>
            <a:off x="498434" y="834163"/>
            <a:ext cx="8147126" cy="34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 Details</a:t>
            </a:r>
            <a:endParaRPr b="1"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Experimenting with SIF Commit tracking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IF -&gt; ID interface is not just a 32b instruction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Address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Instruction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Branch Predictor State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Exception State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To avoid over-constraining, moved instruction cutpoint earlier, within IF module.</a:t>
            </a:r>
            <a:endParaRPr sz="2100"/>
          </a:p>
        </p:txBody>
      </p:sp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 In Progress</a:t>
            </a:r>
            <a:endParaRPr b="1"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Starting with only issuing NOPs and EDDI-V integer register file checking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Will use prior work on Ridecore to guide constraints</a:t>
            </a:r>
            <a:endParaRPr sz="2100"/>
          </a:p>
        </p:txBody>
      </p: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CVA6 Deployment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1: Instantiate simplified system with core + memory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2: Add QED module, commit tracking logic, and current set of DFV constraints to core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3: Iterate and constrain new uarch blocks (RV32I Only)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4: Iterate and constrain 64b instructions, M/A/C ISA Extensions</a:t>
            </a:r>
            <a:endParaRPr sz="21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 Completed</a:t>
            </a:r>
            <a:endParaRPr b="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 strike="sngStrike"/>
              <a:t>Step 1: Instantiate simplified system with core</a:t>
            </a:r>
            <a:r>
              <a:rPr lang="en" sz="2100"/>
              <a:t> + memory*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2: Add QED module, commit tracking logic, and current set of DFV constraints to core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3: Iterate and constrain new uarch blocks (RV32I Only)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4: Iterate and constrain 64b instructions, M/A/C ISA Extensions</a:t>
            </a:r>
            <a:endParaRPr sz="2100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17197" l="0" r="0" t="0"/>
          <a:stretch/>
        </p:blipFill>
        <p:spPr>
          <a:xfrm>
            <a:off x="623227" y="250462"/>
            <a:ext cx="7897549" cy="46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17197" l="0" r="0" t="0"/>
          <a:stretch/>
        </p:blipFill>
        <p:spPr>
          <a:xfrm>
            <a:off x="623227" y="250462"/>
            <a:ext cx="7897549" cy="464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/>
          <p:nvPr/>
        </p:nvSpPr>
        <p:spPr>
          <a:xfrm>
            <a:off x="885250" y="368300"/>
            <a:ext cx="5949000" cy="207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2103450" y="2977225"/>
            <a:ext cx="2508300" cy="207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7030825" y="2183325"/>
            <a:ext cx="1651200" cy="2817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6913575" y="2381250"/>
            <a:ext cx="1179600" cy="2619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CVA6 Memory Interconnect Contains Comb. Loops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3 combinational loops found in the SoC involving DRAM signals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No modifications to these blocks - they are used as-is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Prevents formal tool from proceeding with compilation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Issue seems to be around valid &lt;&gt; ready handshaking handling</a:t>
            </a:r>
            <a:endParaRPr sz="2100"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58920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/>
          <p:nvPr/>
        </p:nvSpPr>
        <p:spPr>
          <a:xfrm>
            <a:off x="983325" y="1457000"/>
            <a:ext cx="1893600" cy="393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717225" cy="4925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/>
          <p:nvPr/>
        </p:nvSpPr>
        <p:spPr>
          <a:xfrm>
            <a:off x="992425" y="1183900"/>
            <a:ext cx="1893600" cy="393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352807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/>
          <p:nvPr/>
        </p:nvSpPr>
        <p:spPr>
          <a:xfrm>
            <a:off x="1329250" y="1457000"/>
            <a:ext cx="7501500" cy="464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