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02458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02458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5a1a23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5a1a23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a1a237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a1a237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024589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024589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024589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024589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2021-10-25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CVA6 Deployment - Step 3 Completed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1: Instantiate simplified system with core</a:t>
            </a:r>
            <a:r>
              <a:rPr lang="en" sz="2100"/>
              <a:t> + memory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2: Add QED module, commit tracking logic, and current set of DFV constraints to 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3: Iterate and constrain new uarch blocks (RV32I Only)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Iterate and constrain 64b instructions, M/A/C ISA Extensions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a multi-port register file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Assertion failures due to multi-ported register file allowing multiple commits in same cycle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Updated commit tracking logic to handle this</a:t>
            </a:r>
            <a:endParaRPr sz="21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RV64 instructions, M/A/C ISA Extens.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Extending SQED </a:t>
            </a:r>
            <a:r>
              <a:rPr lang="en" sz="2100"/>
              <a:t>generator</a:t>
            </a:r>
            <a:r>
              <a:rPr lang="en" sz="2100"/>
              <a:t> files to include RV64 + </a:t>
            </a:r>
            <a:r>
              <a:rPr lang="en" sz="2100"/>
              <a:t>Extensions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Will be reusable</a:t>
            </a:r>
            <a:endParaRPr sz="21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Adding in data memory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Still waiting on feedback from CVA6 designers on combinational loops in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Can insert my own simplified memory system if needed</a:t>
            </a:r>
            <a:endParaRPr sz="21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Investigating Over-Constraints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Still surprisingly little effort needed to constrain this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Can catch inserted bugs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Looking into cover properties + ablation testing</a:t>
            </a:r>
            <a:endParaRPr sz="21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Yu-Neng &amp; Charles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Debriefed on project status - currently playing </a:t>
            </a:r>
            <a:r>
              <a:rPr lang="en" sz="2100"/>
              <a:t>with</a:t>
            </a:r>
            <a:r>
              <a:rPr lang="en" sz="2100"/>
              <a:t> Steelcore demo example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Set up weekly meetings to discuss project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Will be choosing deployment target this week</a:t>
            </a:r>
            <a:endParaRPr sz="21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