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99eb84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99eb84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854312c9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854312c9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99eb840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99eb840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d99eb84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d99eb84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3cdcd6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3cdcd6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854312c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854312c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d99eb84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d99eb84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d99eb84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d99eb84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54312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854312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99eb8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99eb8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d99eb84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d99eb84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99eb84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99eb84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d99eb84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d99eb84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99eb84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99eb84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99eb840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99eb840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99eb840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99eb840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2021-11-04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</a:t>
            </a:r>
            <a:br>
              <a:rPr lang="en"/>
            </a:br>
            <a:r>
              <a:rPr lang="en"/>
              <a:t>(eldrick@stanford.edu)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Scoreboard Spurious Counterexample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175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Ridecore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Last time, was getting counterexamples in RIDECORE example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Was found among many ridecore examples with Ishan’s help - no canonical example was provided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Had to remove an inserted trojan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Dual issue but 2nd instruction issue signal was left undriven - driven to NOP for now</a:t>
            </a:r>
            <a:endParaRPr sz="2100"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Ridecore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Am using this design as a guide on how to modify / constrain CVA6 design but there are multiple edits and unexplained constraints in the design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Am in process of distilling the changes performed on this design</a:t>
            </a:r>
            <a:endParaRPr sz="2100"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Ridecore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counterexamples after 100 hours, </a:t>
            </a:r>
            <a:br>
              <a:rPr lang="en" sz="2100"/>
            </a:br>
            <a:r>
              <a:rPr lang="en" sz="2100"/>
              <a:t>but proof radius is small (7 cycles)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 change in proof radius after 100 hours</a:t>
            </a:r>
            <a:endParaRPr sz="2100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77262"/>
          <a:stretch/>
        </p:blipFill>
        <p:spPr>
          <a:xfrm>
            <a:off x="454525" y="3112325"/>
            <a:ext cx="8234949" cy="11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Ridecore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Need to debug why the tool chokes up on </a:t>
            </a:r>
            <a:r>
              <a:rPr lang="en" sz="2100"/>
              <a:t>this design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What was the final status of this design? Paper draft suggests deploying proof was </a:t>
            </a:r>
            <a:r>
              <a:rPr lang="en" sz="2100"/>
              <a:t>successful</a:t>
            </a:r>
            <a:r>
              <a:rPr lang="en" sz="2100"/>
              <a:t> but cannot find the canonical artifact</a:t>
            </a:r>
            <a:endParaRPr sz="21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CVA6 Deployment - Back to Step 3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1: Instantiate simplified system with core</a:t>
            </a:r>
            <a:r>
              <a:rPr lang="en" sz="2100"/>
              <a:t> + memory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strike="sngStrike"/>
              <a:t>Step 2: Add QED module, commit tracking logic, and current set of DFV constraints to core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Step 3: Iterate and constrain uarch blocks (RV32I Only)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Step 4: Iterate and constrain 64b instructions, M/A/C ISA Extensions</a:t>
            </a:r>
            <a:endParaRPr sz="2100"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Step 3: Iterate and constrain uarch blocks (RV32I Only)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E.g. scoreboard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Summarize changes on RIDECORE demo by diffing with original design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Debug proof bound stall on RIDECORE 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Continue helping Yu-Neng &amp; Charles in their project</a:t>
            </a:r>
            <a:endParaRPr sz="2100"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Yu-Neng &amp; Charles - Progress Update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Have started deploying technique to PicoRV32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Spent past week familiarizing themselves with previous demos, RISC-V ISA, and PicoRV32 design specifics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Are now in process of wiring up the SQED module and launching their first runs</a:t>
            </a:r>
            <a:endParaRPr sz="2100"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OOO Processor Deployment Progress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Investigating possible over-constraint of CVA6 due to very little effort needed to eliminate counterexamples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Using Ridecore example to inform CVA6 constraints</a:t>
            </a:r>
            <a:endParaRPr sz="21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Over-Constraints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Specified incorrect reset signal to be tied to de-assert - was driving top level reset 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Top level reset was unconnected to true reset signal to design!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Undriven nets are assigned to 1’b0, therefore processor was held in reset due to active low reset line.</a:t>
            </a:r>
            <a:endParaRPr sz="21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Outcome: Counterexamples!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Now investigating counterexample related to symbolic initialization of scoreboard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Currently testing with NOP instructions being issued only from QED module, so all counterexamples must come from symbolic initialization</a:t>
            </a:r>
            <a:endParaRPr sz="21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Outcome: Counterexamples!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 previous simple designs (VScale, Steelcore), a counter that counts to the length of the pipeline depth sufficed to mark when all SIF instructions commit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This worked because after counting NUM_STAGES cycles, all SIF instructions would be flushed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However in OOO designs, SIF instructions can emit from a scoreboard or ROB, which prevents this simple form of tracking</a:t>
            </a:r>
            <a:endParaRPr sz="21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Outcome: Counterexamples!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Example: </a:t>
            </a:r>
            <a:r>
              <a:rPr lang="en" sz="2100"/>
              <a:t>Commit stage instruction below is being assigned a value from mem_q, which is symbolically initialized and has 8 entries</a:t>
            </a:r>
            <a:endParaRPr sz="21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50" y="2493955"/>
            <a:ext cx="7990499" cy="22673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2077500" y="3723450"/>
            <a:ext cx="6011100" cy="572700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Scoreboard Spurious Counterexample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Solution 1: Wait longer for SIF commit… (until scoreboard flushes)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Pro: Simple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Con: </a:t>
            </a:r>
            <a:r>
              <a:rPr lang="en" sz="2100"/>
              <a:t>Affects proof radius (? in practice, this does not seem to be the case)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Solution 2: Constrain initialization of scoreboard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Pro: No longer affects proof radius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Con: Limits the set of initial states</a:t>
            </a:r>
            <a:endParaRPr sz="21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Scoreboard Spurious Counterexample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Chose solution 1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Waiting 16 cycles in total after symbolic initialization to check properties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Currently debugging counterexample traces...</a:t>
            </a:r>
            <a:endParaRPr sz="2100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Scoreboard Spurious Counterexample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Chose solution 1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Waiting 16 cycles in total after symbolic initialization to check properties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Currently debugging counterexample traces - assertions </a:t>
            </a:r>
            <a:r>
              <a:rPr lang="en" sz="2100"/>
              <a:t>fires in cycle 18...</a:t>
            </a:r>
            <a:endParaRPr sz="21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