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90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90FAF-B912-42F7-A339-09D56D3EE975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4407A-7D6F-458A-BB71-C1BDA9D52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36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A1C-FF81-434F-B10D-C6D30FA277C8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8F9661-B4E4-4114-9B74-720177A077A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A1C-FF81-434F-B10D-C6D30FA277C8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9661-B4E4-4114-9B74-720177A077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A1C-FF81-434F-B10D-C6D30FA277C8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9661-B4E4-4114-9B74-720177A077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A1C-FF81-434F-B10D-C6D30FA277C8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8F9661-B4E4-4114-9B74-720177A077A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A1C-FF81-434F-B10D-C6D30FA277C8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8F9661-B4E4-4114-9B74-720177A077A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A1C-FF81-434F-B10D-C6D30FA277C8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8F9661-B4E4-4114-9B74-720177A077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A1C-FF81-434F-B10D-C6D30FA277C8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8F9661-B4E4-4114-9B74-720177A077A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A1C-FF81-434F-B10D-C6D30FA277C8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8F9661-B4E4-4114-9B74-720177A077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A1C-FF81-434F-B10D-C6D30FA277C8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8F9661-B4E4-4114-9B74-720177A077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A1C-FF81-434F-B10D-C6D30FA277C8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8F9661-B4E4-4114-9B74-720177A077A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A1C-FF81-434F-B10D-C6D30FA277C8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8F9661-B4E4-4114-9B74-720177A077A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C92A2A1C-FF81-434F-B10D-C6D30FA277C8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CB8F9661-B4E4-4114-9B74-720177A077A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Data-Exchange Diff-Merge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Ryan Eldridge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0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" y="1219200"/>
            <a:ext cx="9052560" cy="2684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38600" y="641475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KDIFF3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932" y="4114800"/>
            <a:ext cx="8499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diff/merge tools go line by line using a longest common subsequence algorithm. </a:t>
            </a:r>
          </a:p>
          <a:p>
            <a:endParaRPr lang="en-US" dirty="0"/>
          </a:p>
          <a:p>
            <a:r>
              <a:rPr lang="en-US" dirty="0" smtClean="0"/>
              <a:t>In data exchange formats (</a:t>
            </a:r>
            <a:r>
              <a:rPr lang="en-US" dirty="0" err="1" smtClean="0"/>
              <a:t>particularyly</a:t>
            </a:r>
            <a:r>
              <a:rPr lang="en-US" dirty="0" smtClean="0"/>
              <a:t> XML and JSON), the order of most objects does not matter. </a:t>
            </a:r>
          </a:p>
          <a:p>
            <a:endParaRPr lang="en-US" dirty="0"/>
          </a:p>
          <a:p>
            <a:r>
              <a:rPr lang="en-US" dirty="0" smtClean="0"/>
              <a:t>In this example, KDIFF3 detects a change but in JSON both examples are identical. Having to resolve unnecessary merge conflicts in larger examples can get annoying or take extra time and resources for a merge tool.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9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 based on objects in the Abstract-Syntax tree created from the parser.</a:t>
            </a:r>
          </a:p>
          <a:p>
            <a:r>
              <a:rPr lang="en-US" dirty="0" smtClean="0"/>
              <a:t>Match nodes, regardless of order, if any are unmatched move to their children until the exact difference, subtraction, or addition is found.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5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52599" y="1676399"/>
            <a:ext cx="1080833" cy="1080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324599" y="1676399"/>
            <a:ext cx="1080833" cy="1080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6"/>
            <a:endCxn id="5" idx="2"/>
          </p:cNvCxnSpPr>
          <p:nvPr/>
        </p:nvCxnSpPr>
        <p:spPr>
          <a:xfrm>
            <a:off x="2833432" y="2216816"/>
            <a:ext cx="34911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62400" y="16927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equal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61999" y="3080656"/>
            <a:ext cx="1080833" cy="1080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743199" y="3047999"/>
            <a:ext cx="1080833" cy="1080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333999" y="3069770"/>
            <a:ext cx="1080833" cy="1080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315199" y="3069770"/>
            <a:ext cx="1080833" cy="1080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</a:t>
            </a:r>
            <a:endParaRPr lang="en-US" dirty="0"/>
          </a:p>
        </p:txBody>
      </p:sp>
      <p:cxnSp>
        <p:nvCxnSpPr>
          <p:cNvPr id="14" name="Straight Connector 13"/>
          <p:cNvCxnSpPr>
            <a:stCxn id="9" idx="0"/>
            <a:endCxn id="4" idx="3"/>
          </p:cNvCxnSpPr>
          <p:nvPr/>
        </p:nvCxnSpPr>
        <p:spPr>
          <a:xfrm flipV="1">
            <a:off x="1302416" y="2598948"/>
            <a:ext cx="608467" cy="481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10" idx="0"/>
          </p:cNvCxnSpPr>
          <p:nvPr/>
        </p:nvCxnSpPr>
        <p:spPr>
          <a:xfrm>
            <a:off x="2675148" y="2598948"/>
            <a:ext cx="608468" cy="44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3"/>
            <a:endCxn id="11" idx="0"/>
          </p:cNvCxnSpPr>
          <p:nvPr/>
        </p:nvCxnSpPr>
        <p:spPr>
          <a:xfrm flipH="1">
            <a:off x="5874416" y="2598948"/>
            <a:ext cx="608467" cy="47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  <a:endCxn id="12" idx="0"/>
          </p:cNvCxnSpPr>
          <p:nvPr/>
        </p:nvCxnSpPr>
        <p:spPr>
          <a:xfrm>
            <a:off x="7247148" y="2598948"/>
            <a:ext cx="608468" cy="47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52600" y="127441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469670" y="1274411"/>
            <a:ext cx="61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38200" y="3605913"/>
            <a:ext cx="8931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tx2"/>
                </a:solidFill>
              </a:rPr>
              <a:t>…</a:t>
            </a:r>
            <a:endParaRPr lang="en-US" sz="8000" dirty="0">
              <a:solidFill>
                <a:schemeClr val="tx2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61999" y="5181599"/>
            <a:ext cx="1080833" cy="1080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</a:t>
            </a:r>
            <a:endParaRPr lang="en-US" dirty="0"/>
          </a:p>
        </p:txBody>
      </p:sp>
      <p:cxnSp>
        <p:nvCxnSpPr>
          <p:cNvPr id="28" name="Straight Connector 27"/>
          <p:cNvCxnSpPr>
            <a:stCxn id="10" idx="6"/>
            <a:endCxn id="11" idx="2"/>
          </p:cNvCxnSpPr>
          <p:nvPr/>
        </p:nvCxnSpPr>
        <p:spPr>
          <a:xfrm>
            <a:off x="3824032" y="3588416"/>
            <a:ext cx="1509967" cy="21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76159" y="3276600"/>
            <a:ext cx="700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Equal</a:t>
            </a:r>
            <a:endParaRPr lang="en-US" dirty="0"/>
          </a:p>
        </p:txBody>
      </p:sp>
      <p:cxnSp>
        <p:nvCxnSpPr>
          <p:cNvPr id="31" name="Straight Connector 30"/>
          <p:cNvCxnSpPr>
            <a:stCxn id="26" idx="0"/>
          </p:cNvCxnSpPr>
          <p:nvPr/>
        </p:nvCxnSpPr>
        <p:spPr>
          <a:xfrm flipH="1" flipV="1">
            <a:off x="1257300" y="4648201"/>
            <a:ext cx="45116" cy="533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52600" y="5492234"/>
            <a:ext cx="5642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exists in original, but not in new. Node was removed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471370" y="3515680"/>
            <a:ext cx="8931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tx2"/>
                </a:solidFill>
              </a:rPr>
              <a:t>…</a:t>
            </a:r>
            <a:endParaRPr lang="en-US" sz="8000" dirty="0">
              <a:solidFill>
                <a:schemeClr val="tx2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95169" y="5091366"/>
            <a:ext cx="1080833" cy="1080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</a:t>
            </a:r>
            <a:endParaRPr lang="en-US" dirty="0"/>
          </a:p>
        </p:txBody>
      </p:sp>
      <p:cxnSp>
        <p:nvCxnSpPr>
          <p:cNvPr id="36" name="Straight Connector 35"/>
          <p:cNvCxnSpPr>
            <a:stCxn id="35" idx="0"/>
          </p:cNvCxnSpPr>
          <p:nvPr/>
        </p:nvCxnSpPr>
        <p:spPr>
          <a:xfrm flipH="1" flipV="1">
            <a:off x="7890470" y="4557968"/>
            <a:ext cx="45116" cy="533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10574" y="5190034"/>
            <a:ext cx="5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exists in new, but not in original. Node was added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8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25" grpId="0"/>
      <p:bldP spid="25" grpId="1"/>
      <p:bldP spid="26" grpId="0" animBg="1"/>
      <p:bldP spid="26" grpId="1" animBg="1"/>
      <p:bldP spid="29" grpId="0"/>
      <p:bldP spid="32" grpId="0"/>
      <p:bldP spid="32" grpId="1"/>
      <p:bldP spid="34" grpId="0"/>
      <p:bldP spid="35" grpId="0" animBg="1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Json</a:t>
            </a:r>
            <a:r>
              <a:rPr lang="en-US" dirty="0"/>
              <a:t>&gt; ::= &lt;Object&gt;</a:t>
            </a:r>
            <a:br>
              <a:rPr lang="en-US" dirty="0"/>
            </a:br>
            <a:r>
              <a:rPr lang="en-US" dirty="0"/>
              <a:t>       </a:t>
            </a:r>
            <a:r>
              <a:rPr lang="en-US" dirty="0" smtClean="0"/>
              <a:t>      </a:t>
            </a:r>
            <a:r>
              <a:rPr lang="en-US" dirty="0"/>
              <a:t> | &lt;Array&gt;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&lt;Object&gt; ::= '{' '}'</a:t>
            </a:r>
            <a:br>
              <a:rPr lang="en-US" dirty="0"/>
            </a:br>
            <a:r>
              <a:rPr lang="en-US" dirty="0"/>
              <a:t>     </a:t>
            </a:r>
            <a:r>
              <a:rPr lang="en-US" dirty="0" smtClean="0"/>
              <a:t>     </a:t>
            </a:r>
            <a:r>
              <a:rPr lang="en-US" dirty="0"/>
              <a:t>   | '{' &lt;Members&gt; '}'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&lt;Members&gt; ::= &lt;Pair&gt;</a:t>
            </a:r>
            <a:br>
              <a:rPr lang="en-US" dirty="0"/>
            </a:br>
            <a:r>
              <a:rPr lang="en-US" dirty="0"/>
              <a:t>            | &lt;Pair&gt; ',' &lt;Members&gt;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&lt;Pair&gt; ::= String ':' &lt;Value&gt;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&lt;Array&gt; ::= '[' ']'</a:t>
            </a:r>
            <a:br>
              <a:rPr lang="en-US" dirty="0"/>
            </a:br>
            <a:r>
              <a:rPr lang="en-US" dirty="0"/>
              <a:t>     </a:t>
            </a:r>
            <a:r>
              <a:rPr lang="en-US" dirty="0" smtClean="0"/>
              <a:t>     </a:t>
            </a:r>
            <a:r>
              <a:rPr lang="en-US" dirty="0"/>
              <a:t>    | '[' &lt;Elements&gt; ']'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&lt;Elements&gt; ::= &lt;Value&gt;</a:t>
            </a:r>
            <a:br>
              <a:rPr lang="en-US" dirty="0" smtClean="0"/>
            </a:br>
            <a:r>
              <a:rPr lang="en-US" dirty="0" smtClean="0"/>
              <a:t>             | &lt;Value&gt; ',' &lt;Elements&gt;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&lt;Value&gt; ::= String</a:t>
            </a:r>
            <a:br>
              <a:rPr lang="en-US" dirty="0" smtClean="0"/>
            </a:br>
            <a:r>
              <a:rPr lang="en-US" dirty="0" smtClean="0"/>
              <a:t>          | Number</a:t>
            </a:r>
            <a:br>
              <a:rPr lang="en-US" dirty="0" smtClean="0"/>
            </a:br>
            <a:r>
              <a:rPr lang="en-US" dirty="0" smtClean="0"/>
              <a:t>          | &lt;Object&gt;</a:t>
            </a:r>
            <a:br>
              <a:rPr lang="en-US" dirty="0" smtClean="0"/>
            </a:br>
            <a:r>
              <a:rPr lang="en-US" dirty="0" smtClean="0"/>
              <a:t>          | &lt;Array&gt;</a:t>
            </a:r>
            <a:br>
              <a:rPr lang="en-US" dirty="0" smtClean="0"/>
            </a:br>
            <a:r>
              <a:rPr lang="en-US" dirty="0" smtClean="0"/>
              <a:t>          | true</a:t>
            </a:r>
            <a:br>
              <a:rPr lang="en-US" dirty="0" smtClean="0"/>
            </a:br>
            <a:r>
              <a:rPr lang="en-US" dirty="0" smtClean="0"/>
              <a:t>          | false</a:t>
            </a:r>
            <a:br>
              <a:rPr lang="en-US" dirty="0" smtClean="0"/>
            </a:br>
            <a:r>
              <a:rPr lang="en-US" dirty="0" smtClean="0"/>
              <a:t>          | null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55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40</TotalTime>
  <Words>168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Elemental</vt:lpstr>
      <vt:lpstr>Data-Exchange Diff-Merge</vt:lpstr>
      <vt:lpstr>PowerPoint Presentation</vt:lpstr>
      <vt:lpstr>Solution</vt:lpstr>
      <vt:lpstr>PowerPoint Presentation</vt:lpstr>
      <vt:lpstr>JSON Grammar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Data-Exchange Diff-Merge</dc:title>
  <dc:creator>eldridger@wit.edu</dc:creator>
  <cp:lastModifiedBy>eldridger@wit.edu</cp:lastModifiedBy>
  <cp:revision>5</cp:revision>
  <dcterms:created xsi:type="dcterms:W3CDTF">2014-08-11T12:49:06Z</dcterms:created>
  <dcterms:modified xsi:type="dcterms:W3CDTF">2014-08-11T13:29:39Z</dcterms:modified>
</cp:coreProperties>
</file>