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3" d="100"/>
          <a:sy n="103" d="100"/>
        </p:scale>
        <p:origin x="2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2E771-9204-4E79-B9BB-978B43A9923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BBC6-E1BA-443F-BD88-C1078EB5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9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218A-557A-7F06-10A3-2BF03567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BA49-12E9-3746-47EE-6F4252C17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47D1-AD9F-E7FC-1118-97C0AF3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382F-DEB2-DEFF-C4A8-8350073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E2CF-ED64-BEE1-A8C3-CA76238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7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CCF1-7474-DF37-5CB3-6E5D7E77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D5955-4946-B7F1-428F-0EDD7676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9BD3-5C2C-8746-74AF-D2F6DD70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121F-5763-E390-9238-D3A7AB2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DA73-C785-7879-1A6F-45013B84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E3C3F-53A5-C39B-18D0-67CAE847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3411E-1747-E365-3073-C4337CBB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F545-B37B-13C9-17E9-31376ED2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9FF6-9B7E-D33A-6D90-2F0DF56C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C5B6-5D3D-23D6-B812-AB6CE8C9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81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BA9B-9F49-A3C2-D5D1-FB5DD51D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1B50-02FA-868E-CD2D-6C1FEAF9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1ECF-FEBB-98D7-132B-B8ABC22B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7D4A-238F-5CCC-FB14-3ABF0FA3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EDF9-0D11-EADD-E1EA-309BC2A8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AAE-CDC2-1484-9F8D-065A25C9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AB637-CD02-66A6-0BDA-B04B907D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741F-3D2F-0CB0-4B95-40174E55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F1B3-1085-9300-D1B3-A64A1039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32B1-7983-BE5F-A7BB-AF3BAAED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9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9C9-338B-D008-9FE6-6330A940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3623-309D-1671-DD09-62D93EA57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CC7B2-8A14-A231-F290-86E2FF5E5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AF3D-7115-4A33-1D16-5AB48462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F65E7-154D-04A0-B642-0B763B03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7269-9986-AC15-278C-1BC6570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613C-5E2B-7A74-A36E-CFBBC710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EB74-19B1-3AB3-2552-BD6BB7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A9BC5-58BA-3CAE-634C-5D59C8E8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619F2-0CBB-AD77-E47E-BBE2460A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A1441-97A9-EBB2-379C-996ADD80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530E4-F3DC-6145-7483-8BE1597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F555B-0F95-3B53-D3C4-CDBEC6B2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231A1-EBA4-381A-E7E9-92E6C05F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7607-E28D-841C-7592-7EE3E34F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5AA58-26D2-4C19-EC02-A4928FEA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3B849-8116-F32E-67B3-EAF2C8C5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E5B4B-76E3-BDDA-572C-30D1D5F9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30898-84A9-F029-CC2F-59351C21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39705-5678-E90A-0065-C502321D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F7307-D9DD-4612-DE78-77713F9B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ABEE-103F-7B4D-570C-6549523D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920E-0575-9B15-4423-E5D89282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2746C-0BA2-2B64-A303-DA3FA63A5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4A872-CDFC-22BA-53DC-CFAEFFE8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46A4-C4A6-63C8-0FF6-11856B68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F57C4-38CB-CA9A-AE43-8F3813E0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FD0A-E0AB-CE58-4401-262759FD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8ECA3-48C0-07FD-93FD-4724F7477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8C13-3C25-3A7D-1B35-22F016245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0745E-8400-81AC-D9F6-2759288B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237E-7496-5AE1-AE71-483CF846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10F6-2D95-DF41-6B75-DB24DBB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67A2C-029B-EC7C-26DC-82DA9C62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915B-7247-1616-5DBD-8A4162EC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8A6D-83C3-E8B8-AD4B-F8FA7A79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2A6E0-AE66-44EB-A305-7CDBFBC46E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C1F1-3BE3-BF2A-CB9E-C0B0EB5B6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8BEE-1C9B-CC54-244F-65470FCC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CC35C-8A11-44C0-B0BD-4F962BFD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w3schools.com/python/python_conditions.asp" TargetMode="External"/><Relationship Id="rId4" Type="http://schemas.openxmlformats.org/officeDocument/2006/relationships/hyperlink" Target="https://www.w3schools.com/python/python_syntax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5" name="Text 1"/>
          <p:cNvSpPr/>
          <p:nvPr/>
        </p:nvSpPr>
        <p:spPr>
          <a:xfrm>
            <a:off x="2185273" y="2842220"/>
            <a:ext cx="7821454" cy="8567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287"/>
              </a:lnSpc>
            </a:pPr>
            <a:r>
              <a:rPr lang="en-US" sz="50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4 – Select Structure</a:t>
            </a:r>
            <a:endParaRPr lang="en-US" sz="5030" dirty="0"/>
          </a:p>
        </p:txBody>
      </p:sp>
      <p:sp>
        <p:nvSpPr>
          <p:cNvPr id="6" name="Text 2"/>
          <p:cNvSpPr/>
          <p:nvPr/>
        </p:nvSpPr>
        <p:spPr>
          <a:xfrm>
            <a:off x="694333" y="3587385"/>
            <a:ext cx="6231334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  <p:sp>
        <p:nvSpPr>
          <p:cNvPr id="7" name="Shape 3"/>
          <p:cNvSpPr/>
          <p:nvPr/>
        </p:nvSpPr>
        <p:spPr>
          <a:xfrm>
            <a:off x="2288889" y="4239848"/>
            <a:ext cx="296168" cy="29616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39" y="4246198"/>
            <a:ext cx="283468" cy="28346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677628" y="4225958"/>
            <a:ext cx="1786930" cy="3240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52"/>
              </a:lnSpc>
            </a:pPr>
            <a:r>
              <a:rPr lang="en-US" sz="1822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Ivanno Winoto</a:t>
            </a:r>
            <a:endParaRPr lang="en-US" sz="1822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958B847-24C7-E21B-DE5D-F9BF0BCB674B}"/>
              </a:ext>
            </a:extLst>
          </p:cNvPr>
          <p:cNvSpPr/>
          <p:nvPr/>
        </p:nvSpPr>
        <p:spPr>
          <a:xfrm>
            <a:off x="5889439" y="1903874"/>
            <a:ext cx="1786930" cy="3240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52"/>
              </a:lnSpc>
            </a:pPr>
            <a:r>
              <a:rPr lang="en-US" sz="1822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EECS – Python Programming</a:t>
            </a:r>
            <a:endParaRPr lang="en-US" sz="1822" dirty="0"/>
          </a:p>
        </p:txBody>
      </p:sp>
    </p:spTree>
    <p:extLst>
      <p:ext uri="{BB962C8B-B14F-4D97-AF65-F5344CB8AC3E}">
        <p14:creationId xmlns:p14="http://schemas.microsoft.com/office/powerpoint/2010/main" val="224427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79837759-B485-5393-474B-FE1F145F7A10}"/>
              </a:ext>
            </a:extLst>
          </p:cNvPr>
          <p:cNvSpPr/>
          <p:nvPr/>
        </p:nvSpPr>
        <p:spPr>
          <a:xfrm>
            <a:off x="822638" y="1132765"/>
            <a:ext cx="10366405" cy="40817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 this week’s content can by accessed by: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/>
              </a:rPr>
              <a:t>https://www.w3schools.com/python/python_syntax.asp</a:t>
            </a: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/>
              </a:rPr>
              <a:t>https://www.w3schools.com/python/python_conditions.asp</a:t>
            </a:r>
            <a:endParaRPr lang="en-US" sz="2800" dirty="0">
              <a:solidFill>
                <a:srgbClr val="FFFFF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85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Ivanno Winoto</dc:creator>
  <cp:lastModifiedBy>Ivanno Winoto</cp:lastModifiedBy>
  <cp:revision>6</cp:revision>
  <dcterms:created xsi:type="dcterms:W3CDTF">2024-04-12T13:14:47Z</dcterms:created>
  <dcterms:modified xsi:type="dcterms:W3CDTF">2024-04-29T10:46:50Z</dcterms:modified>
</cp:coreProperties>
</file>