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5"/>
    <p:restoredTop sz="94676"/>
  </p:normalViewPr>
  <p:slideViewPr>
    <p:cSldViewPr snapToGrid="0" snapToObjects="1">
      <p:cViewPr varScale="1">
        <p:scale>
          <a:sx n="155" d="100"/>
          <a:sy n="155" d="100"/>
        </p:scale>
        <p:origin x="208" y="2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5356D-D85D-794D-B23B-8C8F963DA74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6EDE5A-A185-7644-9CF0-DD51EDD94D97}">
      <dgm:prSet phldrT="[Text]" custT="1"/>
      <dgm:spPr/>
      <dgm:t>
        <a:bodyPr/>
        <a:lstStyle/>
        <a:p>
          <a:r>
            <a:rPr lang="en-US" sz="1200" dirty="0"/>
            <a:t>Raw Data</a:t>
          </a:r>
        </a:p>
      </dgm:t>
    </dgm:pt>
    <dgm:pt modelId="{CA2DB7D1-E52A-F042-918F-10BB051A392F}" type="parTrans" cxnId="{5C7F29B4-EE13-3D43-9F9C-AB15A2FF1517}">
      <dgm:prSet/>
      <dgm:spPr/>
      <dgm:t>
        <a:bodyPr/>
        <a:lstStyle/>
        <a:p>
          <a:endParaRPr lang="en-US"/>
        </a:p>
      </dgm:t>
    </dgm:pt>
    <dgm:pt modelId="{CC511AC1-E971-6F46-83D3-AABDCD65BCD0}" type="sibTrans" cxnId="{5C7F29B4-EE13-3D43-9F9C-AB15A2FF1517}">
      <dgm:prSet/>
      <dgm:spPr/>
      <dgm:t>
        <a:bodyPr/>
        <a:lstStyle/>
        <a:p>
          <a:endParaRPr lang="en-US"/>
        </a:p>
      </dgm:t>
    </dgm:pt>
    <dgm:pt modelId="{658758AD-B0AD-E543-A76A-78615700D5CD}">
      <dgm:prSet phldrT="[Text]" custT="1"/>
      <dgm:spPr/>
      <dgm:t>
        <a:bodyPr/>
        <a:lstStyle/>
        <a:p>
          <a:r>
            <a:rPr lang="en-US" sz="1200" dirty="0"/>
            <a:t>Data Transformation</a:t>
          </a:r>
        </a:p>
      </dgm:t>
    </dgm:pt>
    <dgm:pt modelId="{25EBE3D3-F05C-7347-98E0-0795A93692C0}" type="parTrans" cxnId="{38B84DBF-3F6F-1341-B0A8-14FE1AA493A8}">
      <dgm:prSet/>
      <dgm:spPr/>
      <dgm:t>
        <a:bodyPr/>
        <a:lstStyle/>
        <a:p>
          <a:endParaRPr lang="en-US"/>
        </a:p>
      </dgm:t>
    </dgm:pt>
    <dgm:pt modelId="{7F05B801-6AD7-5343-9E19-947F34AD6007}" type="sibTrans" cxnId="{38B84DBF-3F6F-1341-B0A8-14FE1AA493A8}">
      <dgm:prSet/>
      <dgm:spPr/>
      <dgm:t>
        <a:bodyPr/>
        <a:lstStyle/>
        <a:p>
          <a:endParaRPr lang="en-US"/>
        </a:p>
      </dgm:t>
    </dgm:pt>
    <dgm:pt modelId="{3017B307-DC8C-F74C-96EA-DBE63C5402AC}">
      <dgm:prSet phldrT="[Text]" custT="1"/>
      <dgm:spPr/>
      <dgm:t>
        <a:bodyPr/>
        <a:lstStyle/>
        <a:p>
          <a:r>
            <a:rPr lang="en-US" sz="1200" dirty="0"/>
            <a:t>ML Model</a:t>
          </a:r>
        </a:p>
        <a:p>
          <a:r>
            <a:rPr lang="en-US" sz="1200" dirty="0"/>
            <a:t>(Unsupervised)</a:t>
          </a:r>
        </a:p>
      </dgm:t>
    </dgm:pt>
    <dgm:pt modelId="{CA8F41EE-60E4-EE45-989B-B1A5A8D9D3A5}" type="sibTrans" cxnId="{9BD1F5D5-A36C-C74E-9A84-2A3D3F836C60}">
      <dgm:prSet/>
      <dgm:spPr/>
      <dgm:t>
        <a:bodyPr/>
        <a:lstStyle/>
        <a:p>
          <a:endParaRPr lang="en-US"/>
        </a:p>
      </dgm:t>
    </dgm:pt>
    <dgm:pt modelId="{FC55D6DE-DDE8-6643-BA9E-98D026AEA9F7}" type="parTrans" cxnId="{9BD1F5D5-A36C-C74E-9A84-2A3D3F836C60}">
      <dgm:prSet/>
      <dgm:spPr/>
      <dgm:t>
        <a:bodyPr/>
        <a:lstStyle/>
        <a:p>
          <a:endParaRPr lang="en-US"/>
        </a:p>
      </dgm:t>
    </dgm:pt>
    <dgm:pt modelId="{33E9BFAD-64EA-384F-9D84-435EF75EB81C}">
      <dgm:prSet phldrT="[Text]" custT="1"/>
      <dgm:spPr/>
      <dgm:t>
        <a:bodyPr/>
        <a:lstStyle/>
        <a:p>
          <a:r>
            <a:rPr lang="en-US" sz="1800" dirty="0"/>
            <a:t>Live </a:t>
          </a:r>
        </a:p>
        <a:p>
          <a:r>
            <a:rPr lang="en-US" sz="1800" dirty="0"/>
            <a:t>Model </a:t>
          </a:r>
        </a:p>
        <a:p>
          <a:r>
            <a:rPr lang="en-US" sz="1800" dirty="0"/>
            <a:t>Server</a:t>
          </a:r>
        </a:p>
        <a:p>
          <a:r>
            <a:rPr lang="en-US" sz="1800" dirty="0"/>
            <a:t>(Python-Flask)</a:t>
          </a:r>
        </a:p>
      </dgm:t>
    </dgm:pt>
    <dgm:pt modelId="{BA543ED9-26D7-3147-9A4B-C2DA05C843F5}" type="parTrans" cxnId="{0328E0F7-30B6-904C-AFAC-0F7881A79794}">
      <dgm:prSet/>
      <dgm:spPr/>
      <dgm:t>
        <a:bodyPr/>
        <a:lstStyle/>
        <a:p>
          <a:endParaRPr lang="en-US"/>
        </a:p>
      </dgm:t>
    </dgm:pt>
    <dgm:pt modelId="{11863D29-98C8-C54B-934C-3B3C77C0D7F5}" type="sibTrans" cxnId="{0328E0F7-30B6-904C-AFAC-0F7881A79794}">
      <dgm:prSet/>
      <dgm:spPr/>
      <dgm:t>
        <a:bodyPr/>
        <a:lstStyle/>
        <a:p>
          <a:endParaRPr lang="en-US"/>
        </a:p>
      </dgm:t>
    </dgm:pt>
    <dgm:pt modelId="{B8BCAD8E-F22F-2140-A244-4C3A2CB229C1}" type="pres">
      <dgm:prSet presAssocID="{6DC5356D-D85D-794D-B23B-8C8F963DA7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6CB46D-EA32-8E4E-BDDC-C21CDB28F69A}" type="pres">
      <dgm:prSet presAssocID="{F56EDE5A-A185-7644-9CF0-DD51EDD94D97}" presName="hierRoot1" presStyleCnt="0">
        <dgm:presLayoutVars>
          <dgm:hierBranch val="init"/>
        </dgm:presLayoutVars>
      </dgm:prSet>
      <dgm:spPr/>
    </dgm:pt>
    <dgm:pt modelId="{0CA27BA8-C49E-6F4F-993E-486F3EAC23C8}" type="pres">
      <dgm:prSet presAssocID="{F56EDE5A-A185-7644-9CF0-DD51EDD94D97}" presName="rootComposite1" presStyleCnt="0"/>
      <dgm:spPr/>
    </dgm:pt>
    <dgm:pt modelId="{C21EA583-7509-6C4D-9DD2-91F63C574511}" type="pres">
      <dgm:prSet presAssocID="{F56EDE5A-A185-7644-9CF0-DD51EDD94D97}" presName="rootText1" presStyleLbl="node0" presStyleIdx="0" presStyleCnt="2" custScaleX="11607" custScaleY="4795" custLinFactNeighborX="-15918" custLinFactNeighborY="413">
        <dgm:presLayoutVars>
          <dgm:chPref val="3"/>
        </dgm:presLayoutVars>
      </dgm:prSet>
      <dgm:spPr/>
    </dgm:pt>
    <dgm:pt modelId="{BA6BB591-495D-E541-B5AF-DB0C55FAB2B7}" type="pres">
      <dgm:prSet presAssocID="{F56EDE5A-A185-7644-9CF0-DD51EDD94D97}" presName="rootConnector1" presStyleLbl="node1" presStyleIdx="0" presStyleCnt="0"/>
      <dgm:spPr/>
    </dgm:pt>
    <dgm:pt modelId="{ECAD7D2C-A348-C34B-9538-DF193C7F71A0}" type="pres">
      <dgm:prSet presAssocID="{F56EDE5A-A185-7644-9CF0-DD51EDD94D97}" presName="hierChild2" presStyleCnt="0"/>
      <dgm:spPr/>
    </dgm:pt>
    <dgm:pt modelId="{5296E380-371D-1341-9D45-364B6B58230D}" type="pres">
      <dgm:prSet presAssocID="{25EBE3D3-F05C-7347-98E0-0795A93692C0}" presName="Name37" presStyleLbl="parChTrans1D2" presStyleIdx="0" presStyleCnt="1"/>
      <dgm:spPr/>
    </dgm:pt>
    <dgm:pt modelId="{8EE32669-8570-184A-9907-C2BB2E5A34C0}" type="pres">
      <dgm:prSet presAssocID="{658758AD-B0AD-E543-A76A-78615700D5CD}" presName="hierRoot2" presStyleCnt="0">
        <dgm:presLayoutVars>
          <dgm:hierBranch val="init"/>
        </dgm:presLayoutVars>
      </dgm:prSet>
      <dgm:spPr/>
    </dgm:pt>
    <dgm:pt modelId="{62170B99-5D03-3B4B-B0AC-C49654381AD1}" type="pres">
      <dgm:prSet presAssocID="{658758AD-B0AD-E543-A76A-78615700D5CD}" presName="rootComposite" presStyleCnt="0"/>
      <dgm:spPr/>
    </dgm:pt>
    <dgm:pt modelId="{05575858-67E8-954E-A445-E50E6AD072D3}" type="pres">
      <dgm:prSet presAssocID="{658758AD-B0AD-E543-A76A-78615700D5CD}" presName="rootText" presStyleLbl="node2" presStyleIdx="0" presStyleCnt="1" custScaleX="11531" custScaleY="5893" custLinFactNeighborX="-16073" custLinFactNeighborY="-34934">
        <dgm:presLayoutVars>
          <dgm:chPref val="3"/>
        </dgm:presLayoutVars>
      </dgm:prSet>
      <dgm:spPr/>
    </dgm:pt>
    <dgm:pt modelId="{0DDCAD47-56C0-A64C-AC61-C65397D9F320}" type="pres">
      <dgm:prSet presAssocID="{658758AD-B0AD-E543-A76A-78615700D5CD}" presName="rootConnector" presStyleLbl="node2" presStyleIdx="0" presStyleCnt="1"/>
      <dgm:spPr/>
    </dgm:pt>
    <dgm:pt modelId="{38540585-50A1-7F47-9561-EF5A841C48B6}" type="pres">
      <dgm:prSet presAssocID="{658758AD-B0AD-E543-A76A-78615700D5CD}" presName="hierChild4" presStyleCnt="0"/>
      <dgm:spPr/>
    </dgm:pt>
    <dgm:pt modelId="{BA2067AE-FB22-3041-A887-8A4BE16C4B95}" type="pres">
      <dgm:prSet presAssocID="{FC55D6DE-DDE8-6643-BA9E-98D026AEA9F7}" presName="Name37" presStyleLbl="parChTrans1D3" presStyleIdx="0" presStyleCnt="1"/>
      <dgm:spPr/>
    </dgm:pt>
    <dgm:pt modelId="{8C715FDF-1F3D-3643-A8B7-F3010DC0CAA4}" type="pres">
      <dgm:prSet presAssocID="{3017B307-DC8C-F74C-96EA-DBE63C5402AC}" presName="hierRoot2" presStyleCnt="0">
        <dgm:presLayoutVars>
          <dgm:hierBranch val="init"/>
        </dgm:presLayoutVars>
      </dgm:prSet>
      <dgm:spPr/>
    </dgm:pt>
    <dgm:pt modelId="{DE847B74-8951-974C-B7F6-78D06E8BCC79}" type="pres">
      <dgm:prSet presAssocID="{3017B307-DC8C-F74C-96EA-DBE63C5402AC}" presName="rootComposite" presStyleCnt="0"/>
      <dgm:spPr/>
    </dgm:pt>
    <dgm:pt modelId="{56BCDECA-BD19-A841-B98A-685C0D69C58D}" type="pres">
      <dgm:prSet presAssocID="{3017B307-DC8C-F74C-96EA-DBE63C5402AC}" presName="rootText" presStyleLbl="node3" presStyleIdx="0" presStyleCnt="1" custScaleX="11949" custScaleY="19576" custLinFactNeighborX="-6752" custLinFactNeighborY="-64432">
        <dgm:presLayoutVars>
          <dgm:chPref val="3"/>
        </dgm:presLayoutVars>
      </dgm:prSet>
      <dgm:spPr/>
    </dgm:pt>
    <dgm:pt modelId="{D384B5FB-582C-CF42-A4D9-36767C833BDE}" type="pres">
      <dgm:prSet presAssocID="{3017B307-DC8C-F74C-96EA-DBE63C5402AC}" presName="rootConnector" presStyleLbl="node3" presStyleIdx="0" presStyleCnt="1"/>
      <dgm:spPr/>
    </dgm:pt>
    <dgm:pt modelId="{D3E2AC0C-AF2D-3847-937C-895E0784C02D}" type="pres">
      <dgm:prSet presAssocID="{3017B307-DC8C-F74C-96EA-DBE63C5402AC}" presName="hierChild4" presStyleCnt="0"/>
      <dgm:spPr/>
    </dgm:pt>
    <dgm:pt modelId="{26E78FE6-727E-7946-9BE2-2293FA96BFA8}" type="pres">
      <dgm:prSet presAssocID="{3017B307-DC8C-F74C-96EA-DBE63C5402AC}" presName="hierChild5" presStyleCnt="0"/>
      <dgm:spPr/>
    </dgm:pt>
    <dgm:pt modelId="{EA4292FF-0C98-BB4B-94F9-63E9983E45F2}" type="pres">
      <dgm:prSet presAssocID="{658758AD-B0AD-E543-A76A-78615700D5CD}" presName="hierChild5" presStyleCnt="0"/>
      <dgm:spPr/>
    </dgm:pt>
    <dgm:pt modelId="{79F69CB1-6026-F54A-B9B9-9DBC5924A7FB}" type="pres">
      <dgm:prSet presAssocID="{F56EDE5A-A185-7644-9CF0-DD51EDD94D97}" presName="hierChild3" presStyleCnt="0"/>
      <dgm:spPr/>
    </dgm:pt>
    <dgm:pt modelId="{F828750C-D7BF-654F-BE6C-2D3B6EE4DC68}" type="pres">
      <dgm:prSet presAssocID="{33E9BFAD-64EA-384F-9D84-435EF75EB81C}" presName="hierRoot1" presStyleCnt="0">
        <dgm:presLayoutVars>
          <dgm:hierBranch val="init"/>
        </dgm:presLayoutVars>
      </dgm:prSet>
      <dgm:spPr/>
    </dgm:pt>
    <dgm:pt modelId="{64D352B3-EB32-2541-B204-5954EE978AC7}" type="pres">
      <dgm:prSet presAssocID="{33E9BFAD-64EA-384F-9D84-435EF75EB81C}" presName="rootComposite1" presStyleCnt="0"/>
      <dgm:spPr/>
    </dgm:pt>
    <dgm:pt modelId="{B58CFF33-8B26-7045-BBF7-2112CD34AFA4}" type="pres">
      <dgm:prSet presAssocID="{33E9BFAD-64EA-384F-9D84-435EF75EB81C}" presName="rootText1" presStyleLbl="node0" presStyleIdx="1" presStyleCnt="2" custScaleX="15987" custScaleY="28797" custLinFactNeighborX="-4842" custLinFactNeighborY="24497">
        <dgm:presLayoutVars>
          <dgm:chPref val="3"/>
        </dgm:presLayoutVars>
      </dgm:prSet>
      <dgm:spPr/>
    </dgm:pt>
    <dgm:pt modelId="{624B6BB9-855A-C341-95D0-5323322DE01A}" type="pres">
      <dgm:prSet presAssocID="{33E9BFAD-64EA-384F-9D84-435EF75EB81C}" presName="rootConnector1" presStyleLbl="node1" presStyleIdx="0" presStyleCnt="0"/>
      <dgm:spPr/>
    </dgm:pt>
    <dgm:pt modelId="{35A3DD93-DE06-504B-B3AF-5B5D606E2FBD}" type="pres">
      <dgm:prSet presAssocID="{33E9BFAD-64EA-384F-9D84-435EF75EB81C}" presName="hierChild2" presStyleCnt="0"/>
      <dgm:spPr/>
    </dgm:pt>
    <dgm:pt modelId="{2031AB80-0D7C-6B44-AF63-363352F2073C}" type="pres">
      <dgm:prSet presAssocID="{33E9BFAD-64EA-384F-9D84-435EF75EB81C}" presName="hierChild3" presStyleCnt="0"/>
      <dgm:spPr/>
    </dgm:pt>
  </dgm:ptLst>
  <dgm:cxnLst>
    <dgm:cxn modelId="{437DD000-7BF0-CF4B-AF9E-A6E0E06EF677}" type="presOf" srcId="{6DC5356D-D85D-794D-B23B-8C8F963DA749}" destId="{B8BCAD8E-F22F-2140-A244-4C3A2CB229C1}" srcOrd="0" destOrd="0" presId="urn:microsoft.com/office/officeart/2005/8/layout/orgChart1"/>
    <dgm:cxn modelId="{98FE7916-9FD2-7845-A47F-A0A4B418EA80}" type="presOf" srcId="{3017B307-DC8C-F74C-96EA-DBE63C5402AC}" destId="{D384B5FB-582C-CF42-A4D9-36767C833BDE}" srcOrd="1" destOrd="0" presId="urn:microsoft.com/office/officeart/2005/8/layout/orgChart1"/>
    <dgm:cxn modelId="{E295E12D-9AD7-484F-B204-BD0A2493ADB5}" type="presOf" srcId="{F56EDE5A-A185-7644-9CF0-DD51EDD94D97}" destId="{BA6BB591-495D-E541-B5AF-DB0C55FAB2B7}" srcOrd="1" destOrd="0" presId="urn:microsoft.com/office/officeart/2005/8/layout/orgChart1"/>
    <dgm:cxn modelId="{C54BCA3B-5663-8242-98DA-D9C4468CDF72}" type="presOf" srcId="{33E9BFAD-64EA-384F-9D84-435EF75EB81C}" destId="{624B6BB9-855A-C341-95D0-5323322DE01A}" srcOrd="1" destOrd="0" presId="urn:microsoft.com/office/officeart/2005/8/layout/orgChart1"/>
    <dgm:cxn modelId="{5398A550-1BC4-DB46-90F7-EA86E304ECEA}" type="presOf" srcId="{FC55D6DE-DDE8-6643-BA9E-98D026AEA9F7}" destId="{BA2067AE-FB22-3041-A887-8A4BE16C4B95}" srcOrd="0" destOrd="0" presId="urn:microsoft.com/office/officeart/2005/8/layout/orgChart1"/>
    <dgm:cxn modelId="{6003A45A-0E95-5644-A2BC-EE2344D645B5}" type="presOf" srcId="{658758AD-B0AD-E543-A76A-78615700D5CD}" destId="{05575858-67E8-954E-A445-E50E6AD072D3}" srcOrd="0" destOrd="0" presId="urn:microsoft.com/office/officeart/2005/8/layout/orgChart1"/>
    <dgm:cxn modelId="{C399EA84-06F8-1243-A082-82328675B059}" type="presOf" srcId="{658758AD-B0AD-E543-A76A-78615700D5CD}" destId="{0DDCAD47-56C0-A64C-AC61-C65397D9F320}" srcOrd="1" destOrd="0" presId="urn:microsoft.com/office/officeart/2005/8/layout/orgChart1"/>
    <dgm:cxn modelId="{0D5C0F9F-E605-014D-9DEF-F1E203A617E5}" type="presOf" srcId="{25EBE3D3-F05C-7347-98E0-0795A93692C0}" destId="{5296E380-371D-1341-9D45-364B6B58230D}" srcOrd="0" destOrd="0" presId="urn:microsoft.com/office/officeart/2005/8/layout/orgChart1"/>
    <dgm:cxn modelId="{FB5225A4-32CC-C04F-8F4C-A9E1C40DE426}" type="presOf" srcId="{33E9BFAD-64EA-384F-9D84-435EF75EB81C}" destId="{B58CFF33-8B26-7045-BBF7-2112CD34AFA4}" srcOrd="0" destOrd="0" presId="urn:microsoft.com/office/officeart/2005/8/layout/orgChart1"/>
    <dgm:cxn modelId="{5C7F29B4-EE13-3D43-9F9C-AB15A2FF1517}" srcId="{6DC5356D-D85D-794D-B23B-8C8F963DA749}" destId="{F56EDE5A-A185-7644-9CF0-DD51EDD94D97}" srcOrd="0" destOrd="0" parTransId="{CA2DB7D1-E52A-F042-918F-10BB051A392F}" sibTransId="{CC511AC1-E971-6F46-83D3-AABDCD65BCD0}"/>
    <dgm:cxn modelId="{38B84DBF-3F6F-1341-B0A8-14FE1AA493A8}" srcId="{F56EDE5A-A185-7644-9CF0-DD51EDD94D97}" destId="{658758AD-B0AD-E543-A76A-78615700D5CD}" srcOrd="0" destOrd="0" parTransId="{25EBE3D3-F05C-7347-98E0-0795A93692C0}" sibTransId="{7F05B801-6AD7-5343-9E19-947F34AD6007}"/>
    <dgm:cxn modelId="{B9A4B1CA-07EA-7E43-BEB9-7C8941E4F15B}" type="presOf" srcId="{3017B307-DC8C-F74C-96EA-DBE63C5402AC}" destId="{56BCDECA-BD19-A841-B98A-685C0D69C58D}" srcOrd="0" destOrd="0" presId="urn:microsoft.com/office/officeart/2005/8/layout/orgChart1"/>
    <dgm:cxn modelId="{9BD1F5D5-A36C-C74E-9A84-2A3D3F836C60}" srcId="{658758AD-B0AD-E543-A76A-78615700D5CD}" destId="{3017B307-DC8C-F74C-96EA-DBE63C5402AC}" srcOrd="0" destOrd="0" parTransId="{FC55D6DE-DDE8-6643-BA9E-98D026AEA9F7}" sibTransId="{CA8F41EE-60E4-EE45-989B-B1A5A8D9D3A5}"/>
    <dgm:cxn modelId="{6D5DCAEF-B221-784D-B778-A83741C45C93}" type="presOf" srcId="{F56EDE5A-A185-7644-9CF0-DD51EDD94D97}" destId="{C21EA583-7509-6C4D-9DD2-91F63C574511}" srcOrd="0" destOrd="0" presId="urn:microsoft.com/office/officeart/2005/8/layout/orgChart1"/>
    <dgm:cxn modelId="{0328E0F7-30B6-904C-AFAC-0F7881A79794}" srcId="{6DC5356D-D85D-794D-B23B-8C8F963DA749}" destId="{33E9BFAD-64EA-384F-9D84-435EF75EB81C}" srcOrd="1" destOrd="0" parTransId="{BA543ED9-26D7-3147-9A4B-C2DA05C843F5}" sibTransId="{11863D29-98C8-C54B-934C-3B3C77C0D7F5}"/>
    <dgm:cxn modelId="{9DE10CC3-B00B-C94E-ABCF-963B040DE89D}" type="presParOf" srcId="{B8BCAD8E-F22F-2140-A244-4C3A2CB229C1}" destId="{4C6CB46D-EA32-8E4E-BDDC-C21CDB28F69A}" srcOrd="0" destOrd="0" presId="urn:microsoft.com/office/officeart/2005/8/layout/orgChart1"/>
    <dgm:cxn modelId="{D3559794-F3A4-CF4D-9587-3D7EA2E1D6D0}" type="presParOf" srcId="{4C6CB46D-EA32-8E4E-BDDC-C21CDB28F69A}" destId="{0CA27BA8-C49E-6F4F-993E-486F3EAC23C8}" srcOrd="0" destOrd="0" presId="urn:microsoft.com/office/officeart/2005/8/layout/orgChart1"/>
    <dgm:cxn modelId="{9FCF54DA-6560-1147-B328-EDD9731516B2}" type="presParOf" srcId="{0CA27BA8-C49E-6F4F-993E-486F3EAC23C8}" destId="{C21EA583-7509-6C4D-9DD2-91F63C574511}" srcOrd="0" destOrd="0" presId="urn:microsoft.com/office/officeart/2005/8/layout/orgChart1"/>
    <dgm:cxn modelId="{D0CA8739-A297-FD47-9406-EF4005CAC459}" type="presParOf" srcId="{0CA27BA8-C49E-6F4F-993E-486F3EAC23C8}" destId="{BA6BB591-495D-E541-B5AF-DB0C55FAB2B7}" srcOrd="1" destOrd="0" presId="urn:microsoft.com/office/officeart/2005/8/layout/orgChart1"/>
    <dgm:cxn modelId="{7BAD1B14-075B-414E-9AE4-D2DB0154B563}" type="presParOf" srcId="{4C6CB46D-EA32-8E4E-BDDC-C21CDB28F69A}" destId="{ECAD7D2C-A348-C34B-9538-DF193C7F71A0}" srcOrd="1" destOrd="0" presId="urn:microsoft.com/office/officeart/2005/8/layout/orgChart1"/>
    <dgm:cxn modelId="{6E9748F8-2279-3841-A3F1-7367D4372455}" type="presParOf" srcId="{ECAD7D2C-A348-C34B-9538-DF193C7F71A0}" destId="{5296E380-371D-1341-9D45-364B6B58230D}" srcOrd="0" destOrd="0" presId="urn:microsoft.com/office/officeart/2005/8/layout/orgChart1"/>
    <dgm:cxn modelId="{A6A172BA-E971-7849-99AD-D9B6ADF4942F}" type="presParOf" srcId="{ECAD7D2C-A348-C34B-9538-DF193C7F71A0}" destId="{8EE32669-8570-184A-9907-C2BB2E5A34C0}" srcOrd="1" destOrd="0" presId="urn:microsoft.com/office/officeart/2005/8/layout/orgChart1"/>
    <dgm:cxn modelId="{618683CF-2777-084D-A327-681025583ABE}" type="presParOf" srcId="{8EE32669-8570-184A-9907-C2BB2E5A34C0}" destId="{62170B99-5D03-3B4B-B0AC-C49654381AD1}" srcOrd="0" destOrd="0" presId="urn:microsoft.com/office/officeart/2005/8/layout/orgChart1"/>
    <dgm:cxn modelId="{5C6896EA-8E19-A34E-AA08-9E58DAE0C71B}" type="presParOf" srcId="{62170B99-5D03-3B4B-B0AC-C49654381AD1}" destId="{05575858-67E8-954E-A445-E50E6AD072D3}" srcOrd="0" destOrd="0" presId="urn:microsoft.com/office/officeart/2005/8/layout/orgChart1"/>
    <dgm:cxn modelId="{7CD35DCB-1F6A-354A-B279-97D334FB88CE}" type="presParOf" srcId="{62170B99-5D03-3B4B-B0AC-C49654381AD1}" destId="{0DDCAD47-56C0-A64C-AC61-C65397D9F320}" srcOrd="1" destOrd="0" presId="urn:microsoft.com/office/officeart/2005/8/layout/orgChart1"/>
    <dgm:cxn modelId="{D1B78EE8-7509-E140-B075-CCA0F591D2ED}" type="presParOf" srcId="{8EE32669-8570-184A-9907-C2BB2E5A34C0}" destId="{38540585-50A1-7F47-9561-EF5A841C48B6}" srcOrd="1" destOrd="0" presId="urn:microsoft.com/office/officeart/2005/8/layout/orgChart1"/>
    <dgm:cxn modelId="{9E987FE8-49DB-D64B-96AD-1DF4CA8A6721}" type="presParOf" srcId="{38540585-50A1-7F47-9561-EF5A841C48B6}" destId="{BA2067AE-FB22-3041-A887-8A4BE16C4B95}" srcOrd="0" destOrd="0" presId="urn:microsoft.com/office/officeart/2005/8/layout/orgChart1"/>
    <dgm:cxn modelId="{1588A99E-464D-1A46-B986-7B8B9B9B881B}" type="presParOf" srcId="{38540585-50A1-7F47-9561-EF5A841C48B6}" destId="{8C715FDF-1F3D-3643-A8B7-F3010DC0CAA4}" srcOrd="1" destOrd="0" presId="urn:microsoft.com/office/officeart/2005/8/layout/orgChart1"/>
    <dgm:cxn modelId="{79C578AD-C446-B049-BB39-797A412FC5FE}" type="presParOf" srcId="{8C715FDF-1F3D-3643-A8B7-F3010DC0CAA4}" destId="{DE847B74-8951-974C-B7F6-78D06E8BCC79}" srcOrd="0" destOrd="0" presId="urn:microsoft.com/office/officeart/2005/8/layout/orgChart1"/>
    <dgm:cxn modelId="{0EEE0AB1-67D9-B543-AD5B-98C93C6203B3}" type="presParOf" srcId="{DE847B74-8951-974C-B7F6-78D06E8BCC79}" destId="{56BCDECA-BD19-A841-B98A-685C0D69C58D}" srcOrd="0" destOrd="0" presId="urn:microsoft.com/office/officeart/2005/8/layout/orgChart1"/>
    <dgm:cxn modelId="{B54BC410-9B4B-3B44-93F4-DCA5C332AD2C}" type="presParOf" srcId="{DE847B74-8951-974C-B7F6-78D06E8BCC79}" destId="{D384B5FB-582C-CF42-A4D9-36767C833BDE}" srcOrd="1" destOrd="0" presId="urn:microsoft.com/office/officeart/2005/8/layout/orgChart1"/>
    <dgm:cxn modelId="{F9B5448F-2718-894B-B191-4A001BE869D7}" type="presParOf" srcId="{8C715FDF-1F3D-3643-A8B7-F3010DC0CAA4}" destId="{D3E2AC0C-AF2D-3847-937C-895E0784C02D}" srcOrd="1" destOrd="0" presId="urn:microsoft.com/office/officeart/2005/8/layout/orgChart1"/>
    <dgm:cxn modelId="{A65B14E8-069E-B848-A208-55E395B84429}" type="presParOf" srcId="{8C715FDF-1F3D-3643-A8B7-F3010DC0CAA4}" destId="{26E78FE6-727E-7946-9BE2-2293FA96BFA8}" srcOrd="2" destOrd="0" presId="urn:microsoft.com/office/officeart/2005/8/layout/orgChart1"/>
    <dgm:cxn modelId="{EC40749A-702B-EC4D-A27A-2CDC1BF4BB5F}" type="presParOf" srcId="{8EE32669-8570-184A-9907-C2BB2E5A34C0}" destId="{EA4292FF-0C98-BB4B-94F9-63E9983E45F2}" srcOrd="2" destOrd="0" presId="urn:microsoft.com/office/officeart/2005/8/layout/orgChart1"/>
    <dgm:cxn modelId="{313411D7-D3C3-F144-9003-3BAE8BDC9691}" type="presParOf" srcId="{4C6CB46D-EA32-8E4E-BDDC-C21CDB28F69A}" destId="{79F69CB1-6026-F54A-B9B9-9DBC5924A7FB}" srcOrd="2" destOrd="0" presId="urn:microsoft.com/office/officeart/2005/8/layout/orgChart1"/>
    <dgm:cxn modelId="{DFB40FC3-615C-484D-B41D-FCA953945EE6}" type="presParOf" srcId="{B8BCAD8E-F22F-2140-A244-4C3A2CB229C1}" destId="{F828750C-D7BF-654F-BE6C-2D3B6EE4DC68}" srcOrd="1" destOrd="0" presId="urn:microsoft.com/office/officeart/2005/8/layout/orgChart1"/>
    <dgm:cxn modelId="{AF4DFFA0-9A8F-4944-987A-2713B1887CE6}" type="presParOf" srcId="{F828750C-D7BF-654F-BE6C-2D3B6EE4DC68}" destId="{64D352B3-EB32-2541-B204-5954EE978AC7}" srcOrd="0" destOrd="0" presId="urn:microsoft.com/office/officeart/2005/8/layout/orgChart1"/>
    <dgm:cxn modelId="{7DC59604-6E0D-7548-9186-01210B8B4A83}" type="presParOf" srcId="{64D352B3-EB32-2541-B204-5954EE978AC7}" destId="{B58CFF33-8B26-7045-BBF7-2112CD34AFA4}" srcOrd="0" destOrd="0" presId="urn:microsoft.com/office/officeart/2005/8/layout/orgChart1"/>
    <dgm:cxn modelId="{C90C946A-8F80-E647-A8EF-6BBE78896FE7}" type="presParOf" srcId="{64D352B3-EB32-2541-B204-5954EE978AC7}" destId="{624B6BB9-855A-C341-95D0-5323322DE01A}" srcOrd="1" destOrd="0" presId="urn:microsoft.com/office/officeart/2005/8/layout/orgChart1"/>
    <dgm:cxn modelId="{FDF8DB94-ACF4-484D-9BB8-A5528787E200}" type="presParOf" srcId="{F828750C-D7BF-654F-BE6C-2D3B6EE4DC68}" destId="{35A3DD93-DE06-504B-B3AF-5B5D606E2FBD}" srcOrd="1" destOrd="0" presId="urn:microsoft.com/office/officeart/2005/8/layout/orgChart1"/>
    <dgm:cxn modelId="{86557685-2576-0440-ADBC-70251B473851}" type="presParOf" srcId="{F828750C-D7BF-654F-BE6C-2D3B6EE4DC68}" destId="{2031AB80-0D7C-6B44-AF63-363352F207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067AE-FB22-3041-A887-8A4BE16C4B95}">
      <dsp:nvSpPr>
        <dsp:cNvPr id="0" name=""/>
        <dsp:cNvSpPr/>
      </dsp:nvSpPr>
      <dsp:spPr>
        <a:xfrm>
          <a:off x="1396276" y="1067196"/>
          <a:ext cx="1325585" cy="1336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6903"/>
              </a:lnTo>
              <a:lnTo>
                <a:pt x="1325585" y="13369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6E380-371D-1341-9D45-364B6B58230D}">
      <dsp:nvSpPr>
        <dsp:cNvPr id="0" name=""/>
        <dsp:cNvSpPr/>
      </dsp:nvSpPr>
      <dsp:spPr>
        <a:xfrm>
          <a:off x="1903839" y="314716"/>
          <a:ext cx="91440" cy="399031"/>
        </a:xfrm>
        <a:custGeom>
          <a:avLst/>
          <a:gdLst/>
          <a:ahLst/>
          <a:cxnLst/>
          <a:rect l="0" t="0" r="0" b="0"/>
          <a:pathLst>
            <a:path>
              <a:moveTo>
                <a:pt x="64313" y="0"/>
              </a:moveTo>
              <a:lnTo>
                <a:pt x="45720" y="0"/>
              </a:lnTo>
              <a:lnTo>
                <a:pt x="45720" y="399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EA583-7509-6C4D-9DD2-91F63C574511}">
      <dsp:nvSpPr>
        <dsp:cNvPr id="0" name=""/>
        <dsp:cNvSpPr/>
      </dsp:nvSpPr>
      <dsp:spPr>
        <a:xfrm>
          <a:off x="1271990" y="27122"/>
          <a:ext cx="1392323" cy="287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Raw Data</a:t>
          </a:r>
        </a:p>
      </dsp:txBody>
      <dsp:txXfrm>
        <a:off x="1271990" y="27122"/>
        <a:ext cx="1392323" cy="287593"/>
      </dsp:txXfrm>
    </dsp:sp>
    <dsp:sp modelId="{05575858-67E8-954E-A445-E50E6AD072D3}">
      <dsp:nvSpPr>
        <dsp:cNvPr id="0" name=""/>
        <dsp:cNvSpPr/>
      </dsp:nvSpPr>
      <dsp:spPr>
        <a:xfrm>
          <a:off x="1257956" y="713747"/>
          <a:ext cx="1383206" cy="353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Transformation</a:t>
          </a:r>
        </a:p>
      </dsp:txBody>
      <dsp:txXfrm>
        <a:off x="1257956" y="713747"/>
        <a:ext cx="1383206" cy="353448"/>
      </dsp:txXfrm>
    </dsp:sp>
    <dsp:sp modelId="{56BCDECA-BD19-A841-B98A-685C0D69C58D}">
      <dsp:nvSpPr>
        <dsp:cNvPr id="0" name=""/>
        <dsp:cNvSpPr/>
      </dsp:nvSpPr>
      <dsp:spPr>
        <a:xfrm>
          <a:off x="2721862" y="1817038"/>
          <a:ext cx="1433347" cy="1174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ML Model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(Unsupervised)</a:t>
          </a:r>
        </a:p>
      </dsp:txBody>
      <dsp:txXfrm>
        <a:off x="2721862" y="1817038"/>
        <a:ext cx="1433347" cy="1174124"/>
      </dsp:txXfrm>
    </dsp:sp>
    <dsp:sp modelId="{B58CFF33-8B26-7045-BBF7-2112CD34AFA4}">
      <dsp:nvSpPr>
        <dsp:cNvPr id="0" name=""/>
        <dsp:cNvSpPr/>
      </dsp:nvSpPr>
      <dsp:spPr>
        <a:xfrm>
          <a:off x="6512005" y="1471626"/>
          <a:ext cx="1917728" cy="1727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Live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(Python-Flask)</a:t>
          </a:r>
        </a:p>
      </dsp:txBody>
      <dsp:txXfrm>
        <a:off x="6512005" y="1471626"/>
        <a:ext cx="1917728" cy="1727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C3E1-2993-9745-A579-BB734A1D4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ED08A-94F9-544C-8C97-538A28D57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4AB1-A05C-4F4C-8395-2919736B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9871-4F2B-E743-837F-A6C5CFABF72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3F11F-FCF4-CB4E-9B7B-317C133A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7CAE2-58F4-2947-8B2D-AB4B775C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5FB4-DAF3-0844-86D9-A2FDB7F9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5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8626-76B9-DC41-9D68-09ACF4CE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6E454-AD38-B146-8F55-898E86CF0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5460B-3813-7742-94B5-DD7AFE46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9871-4F2B-E743-837F-A6C5CFABF72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C6E3-6270-8D4D-BF40-26D8B8F1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41577-4406-6940-A8A3-C5AC1331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5FB4-DAF3-0844-86D9-A2FDB7F9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5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D091D-FE02-614C-91A7-F9F846156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55691-16DC-504D-9281-3A6027836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59A7-683B-C24A-A448-E350A95C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9871-4F2B-E743-837F-A6C5CFABF72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4EADD-2473-0445-85A5-821648C5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20E8D-BB42-9E4A-AC34-A3D0FF7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5FB4-DAF3-0844-86D9-A2FDB7F9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0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3029-EE4C-3D41-AF94-8601A329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737B-49B7-9343-8DBE-185B4F673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E7FE5-FC2B-384E-9B05-DF7457E1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9871-4F2B-E743-837F-A6C5CFABF72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3190-54E2-5244-8306-4DE5D1C3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E8D-1D4F-E24A-8519-6E57B0A3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5FB4-DAF3-0844-86D9-A2FDB7F9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8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06F0-8AD5-1D45-81EF-5F55EC99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56927-06A3-1549-87CF-9EC9E4486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16D2-B1B5-894C-B7AC-546D1A13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9871-4F2B-E743-837F-A6C5CFABF72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9D6E2-1A14-6741-A87D-44C3B45B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C751E-6D8E-8F4A-824E-8B926EE9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5FB4-DAF3-0844-86D9-A2FDB7F9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0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F08-15D6-8543-8005-55A6B99F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4E50-D175-1440-92D9-BACC58883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84DAE-C179-7D48-B1F1-D0902A76D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FC7CF-E48E-EB46-98DA-9DBC04DD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9871-4F2B-E743-837F-A6C5CFABF72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D93FE-6A8A-C245-922B-310D5B98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1878A-5BF1-4247-83E1-3DF4D9E9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5FB4-DAF3-0844-86D9-A2FDB7F9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5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1C17-367B-7E4B-A9DA-258A9B5E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88993-C718-B742-B442-5F4C4D047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39E91-A996-964C-8095-54F3E956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7F39B-D7F8-DF44-B269-45CFCBB8E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3F1EA-18FF-8447-B3D8-EC2ED3606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4381B-13FC-5A43-B754-3DAA69CC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9871-4F2B-E743-837F-A6C5CFABF72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9E6A2-26F1-8148-ACA7-C06D9621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430DE-996B-9746-AEC4-9EFB7CA6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5FB4-DAF3-0844-86D9-A2FDB7F9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8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A217-AB03-634A-ACCC-80F1EFBB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6E8EA-AD85-C347-BBA3-E205F5EF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9871-4F2B-E743-837F-A6C5CFABF72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5C1E7-379A-CC4C-A66F-5312F6A3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A4D99-1743-F840-A4E2-5F91FB24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5FB4-DAF3-0844-86D9-A2FDB7F9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8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F2EBB-120F-044F-A702-60889C50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9871-4F2B-E743-837F-A6C5CFABF72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5AAB0-0B61-C844-B18E-2BFD4877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6D718-6BA3-7548-8F91-0DBAE349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5FB4-DAF3-0844-86D9-A2FDB7F9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2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9B01-57E4-2643-BEE3-E9F0EF4E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C0ECD-C461-CD47-9FE6-604A47F4B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40DC8-A97D-A94A-832D-51E09E8C2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0AA06-1842-7D4A-8A1B-A623C59C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9871-4F2B-E743-837F-A6C5CFABF72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62886-C951-7E49-A53A-DDE4FFC9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CBF28-7187-FC42-A7E1-07735C1F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5FB4-DAF3-0844-86D9-A2FDB7F9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3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4B5C-D1D6-DB42-B495-C26B9FE5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D7DAE-35B2-B34B-BCF0-4F717481D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1AE53-1A9E-FD49-9623-12C0D793F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B732D-3F74-C246-8C77-3D17232E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9871-4F2B-E743-837F-A6C5CFABF72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D7853-37B1-EE48-B8CB-0EAA2962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99741-1D72-AC4F-88CB-EB0A2CB0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5FB4-DAF3-0844-86D9-A2FDB7F9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0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59E9D-BE27-BD4A-A1EE-9265055E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A4FB6-AF90-234D-BEC2-34E2BBA6B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7F603-8C5F-DB44-8A16-162CFBF56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D9871-4F2B-E743-837F-A6C5CFABF72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AF9A0-0D70-D54B-B580-BEB8AB426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758D9-4FD5-F648-9D07-C73E750B6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15FB4-DAF3-0844-86D9-A2FDB7F9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F12437-7930-DF49-992F-775D6764D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5885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710799B-93C3-0146-933C-6AE3B0E72D65}"/>
              </a:ext>
            </a:extLst>
          </p:cNvPr>
          <p:cNvSpPr/>
          <p:nvPr/>
        </p:nvSpPr>
        <p:spPr>
          <a:xfrm>
            <a:off x="2626039" y="3463464"/>
            <a:ext cx="1568434" cy="783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Model Training</a:t>
            </a:r>
          </a:p>
          <a:p>
            <a:pPr lvl="0" algn="ctr"/>
            <a:r>
              <a:rPr lang="en-US" sz="1000" dirty="0"/>
              <a:t>(k-means </a:t>
            </a:r>
          </a:p>
          <a:p>
            <a:pPr lvl="0" algn="ctr"/>
            <a:r>
              <a:rPr lang="en-US" sz="1000" dirty="0"/>
              <a:t>clustering</a:t>
            </a:r>
          </a:p>
          <a:p>
            <a:pPr lvl="0" algn="ctr"/>
            <a:r>
              <a:rPr lang="en-US" sz="1000" dirty="0"/>
              <a:t>Algorithm) </a:t>
            </a:r>
          </a:p>
          <a:p>
            <a:pPr algn="ctr"/>
            <a:endParaRPr lang="en-US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BF6E62-923D-2546-9E02-13D66FCD2E23}"/>
              </a:ext>
            </a:extLst>
          </p:cNvPr>
          <p:cNvSpPr/>
          <p:nvPr/>
        </p:nvSpPr>
        <p:spPr>
          <a:xfrm>
            <a:off x="4702535" y="4414557"/>
            <a:ext cx="1561381" cy="854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Generate number of clusters k</a:t>
            </a:r>
          </a:p>
          <a:p>
            <a:pPr algn="ctr"/>
            <a:r>
              <a:rPr lang="en-US" sz="1000" dirty="0"/>
              <a:t>(Elbow Method)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089A2EE-7A57-BF46-BB3D-5ED5AD5C11A7}"/>
              </a:ext>
            </a:extLst>
          </p:cNvPr>
          <p:cNvCxnSpPr>
            <a:cxnSpLocks/>
          </p:cNvCxnSpPr>
          <p:nvPr/>
        </p:nvCxnSpPr>
        <p:spPr>
          <a:xfrm rot="5400000">
            <a:off x="3042447" y="3055971"/>
            <a:ext cx="433366" cy="3022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CC37F7E-76EC-084E-91AA-47BADF8EAB5A}"/>
              </a:ext>
            </a:extLst>
          </p:cNvPr>
          <p:cNvSpPr/>
          <p:nvPr/>
        </p:nvSpPr>
        <p:spPr>
          <a:xfrm>
            <a:off x="3407708" y="5602085"/>
            <a:ext cx="1622578" cy="759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Initialize k cluster centroids c</a:t>
            </a:r>
          </a:p>
          <a:p>
            <a:pPr algn="ctr"/>
            <a:r>
              <a:rPr lang="en-US" sz="1000" dirty="0"/>
              <a:t>(randomly)</a:t>
            </a:r>
          </a:p>
          <a:p>
            <a:pPr algn="ctr"/>
            <a:endParaRPr lang="en-US" sz="1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DAA17A-1D07-2B4E-B838-3B82B163CCC5}"/>
              </a:ext>
            </a:extLst>
          </p:cNvPr>
          <p:cNvSpPr/>
          <p:nvPr/>
        </p:nvSpPr>
        <p:spPr>
          <a:xfrm>
            <a:off x="1363015" y="5981829"/>
            <a:ext cx="1301295" cy="705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Assign the objects to nearest centroids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9F2333-F3D3-AA49-ADDA-6D0D4EF7933F}"/>
              </a:ext>
            </a:extLst>
          </p:cNvPr>
          <p:cNvSpPr/>
          <p:nvPr/>
        </p:nvSpPr>
        <p:spPr>
          <a:xfrm>
            <a:off x="469822" y="3783129"/>
            <a:ext cx="1226951" cy="705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Grouping each object to its closest cluster</a:t>
            </a:r>
          </a:p>
          <a:p>
            <a:pPr algn="ctr"/>
            <a:endParaRPr lang="en-US" sz="1000" dirty="0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59448C38-AE49-3243-B19A-56EF3F828BC2}"/>
              </a:ext>
            </a:extLst>
          </p:cNvPr>
          <p:cNvSpPr/>
          <p:nvPr/>
        </p:nvSpPr>
        <p:spPr>
          <a:xfrm>
            <a:off x="2669116" y="4414557"/>
            <a:ext cx="1299239" cy="1075435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REPEAT UNTIL NO CHANGE IN CLUSTER </a:t>
            </a:r>
          </a:p>
        </p:txBody>
      </p: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5831EFB4-ADE7-1D46-9C69-E3E559C6E3DE}"/>
              </a:ext>
            </a:extLst>
          </p:cNvPr>
          <p:cNvCxnSpPr>
            <a:cxnSpLocks/>
          </p:cNvCxnSpPr>
          <p:nvPr/>
        </p:nvCxnSpPr>
        <p:spPr>
          <a:xfrm>
            <a:off x="4108431" y="3832890"/>
            <a:ext cx="999059" cy="6057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7AB6C370-D628-AF43-8284-F0F8073301D2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rot="10800000" flipV="1">
            <a:off x="2664310" y="5981829"/>
            <a:ext cx="743398" cy="352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C38E3852-1CA2-7844-A817-E7018539143A}"/>
              </a:ext>
            </a:extLst>
          </p:cNvPr>
          <p:cNvCxnSpPr>
            <a:cxnSpLocks/>
            <a:stCxn id="9" idx="4"/>
            <a:endCxn id="13" idx="7"/>
          </p:cNvCxnSpPr>
          <p:nvPr/>
        </p:nvCxnSpPr>
        <p:spPr>
          <a:xfrm rot="5400000">
            <a:off x="4915767" y="5145851"/>
            <a:ext cx="444358" cy="6905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urved Connector 191">
            <a:extLst>
              <a:ext uri="{FF2B5EF4-FFF2-40B4-BE49-F238E27FC236}">
                <a16:creationId xmlns:a16="http://schemas.microsoft.com/office/drawing/2014/main" id="{D1E38B08-11D8-5942-A5CF-22CBC09492C2}"/>
              </a:ext>
            </a:extLst>
          </p:cNvPr>
          <p:cNvCxnSpPr>
            <a:cxnSpLocks/>
            <a:stCxn id="14" idx="1"/>
            <a:endCxn id="53" idx="4"/>
          </p:cNvCxnSpPr>
          <p:nvPr/>
        </p:nvCxnSpPr>
        <p:spPr>
          <a:xfrm rot="16200000" flipV="1">
            <a:off x="1052340" y="5583862"/>
            <a:ext cx="315556" cy="6869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C7F4C8BE-A841-F64C-9576-FE63CC67C34F}"/>
              </a:ext>
            </a:extLst>
          </p:cNvPr>
          <p:cNvCxnSpPr>
            <a:cxnSpLocks/>
            <a:stCxn id="16" idx="6"/>
            <a:endCxn id="18" idx="1"/>
          </p:cNvCxnSpPr>
          <p:nvPr/>
        </p:nvCxnSpPr>
        <p:spPr>
          <a:xfrm>
            <a:off x="1696773" y="4135741"/>
            <a:ext cx="972343" cy="81653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8A179BD2-C234-E842-AA1A-8A75F9DDDACA}"/>
              </a:ext>
            </a:extLst>
          </p:cNvPr>
          <p:cNvCxnSpPr>
            <a:cxnSpLocks/>
          </p:cNvCxnSpPr>
          <p:nvPr/>
        </p:nvCxnSpPr>
        <p:spPr>
          <a:xfrm>
            <a:off x="3908553" y="4942864"/>
            <a:ext cx="1298973" cy="547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BCF113D1-E49C-B045-95F9-03776AC7AA2E}"/>
              </a:ext>
            </a:extLst>
          </p:cNvPr>
          <p:cNvCxnSpPr>
            <a:cxnSpLocks/>
          </p:cNvCxnSpPr>
          <p:nvPr/>
        </p:nvCxnSpPr>
        <p:spPr>
          <a:xfrm flipV="1">
            <a:off x="1696773" y="3753274"/>
            <a:ext cx="929266" cy="253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3" name="Smiley Face 432">
            <a:extLst>
              <a:ext uri="{FF2B5EF4-FFF2-40B4-BE49-F238E27FC236}">
                <a16:creationId xmlns:a16="http://schemas.microsoft.com/office/drawing/2014/main" id="{405DDFE6-D495-624A-ACC5-63D91A8D58B9}"/>
              </a:ext>
            </a:extLst>
          </p:cNvPr>
          <p:cNvSpPr/>
          <p:nvPr/>
        </p:nvSpPr>
        <p:spPr>
          <a:xfrm>
            <a:off x="10679112" y="1471617"/>
            <a:ext cx="1323971" cy="151879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6" name="Curved Connector 435" descr="Input Features&#10;">
            <a:extLst>
              <a:ext uri="{FF2B5EF4-FFF2-40B4-BE49-F238E27FC236}">
                <a16:creationId xmlns:a16="http://schemas.microsoft.com/office/drawing/2014/main" id="{B5E574A4-B6A0-3F4A-A9F3-51036A2D9E88}"/>
              </a:ext>
            </a:extLst>
          </p:cNvPr>
          <p:cNvCxnSpPr>
            <a:cxnSpLocks/>
          </p:cNvCxnSpPr>
          <p:nvPr/>
        </p:nvCxnSpPr>
        <p:spPr>
          <a:xfrm rot="10800000">
            <a:off x="8554491" y="1994632"/>
            <a:ext cx="186948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extBox 436">
            <a:extLst>
              <a:ext uri="{FF2B5EF4-FFF2-40B4-BE49-F238E27FC236}">
                <a16:creationId xmlns:a16="http://schemas.microsoft.com/office/drawing/2014/main" id="{E68F96B6-AA8D-3A47-8B79-D785A718FB35}"/>
              </a:ext>
            </a:extLst>
          </p:cNvPr>
          <p:cNvSpPr txBox="1"/>
          <p:nvPr/>
        </p:nvSpPr>
        <p:spPr>
          <a:xfrm>
            <a:off x="8821621" y="1752831"/>
            <a:ext cx="1319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Features</a:t>
            </a:r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5D25BE4E-A81E-C744-A463-B5396A415811}"/>
              </a:ext>
            </a:extLst>
          </p:cNvPr>
          <p:cNvCxnSpPr>
            <a:cxnSpLocks/>
          </p:cNvCxnSpPr>
          <p:nvPr/>
        </p:nvCxnSpPr>
        <p:spPr>
          <a:xfrm>
            <a:off x="8472887" y="2868630"/>
            <a:ext cx="201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TextBox 444">
            <a:extLst>
              <a:ext uri="{FF2B5EF4-FFF2-40B4-BE49-F238E27FC236}">
                <a16:creationId xmlns:a16="http://schemas.microsoft.com/office/drawing/2014/main" id="{0CF9417D-6029-4B40-9C4D-B8B5643C7E9B}"/>
              </a:ext>
            </a:extLst>
          </p:cNvPr>
          <p:cNvSpPr txBox="1"/>
          <p:nvPr/>
        </p:nvSpPr>
        <p:spPr>
          <a:xfrm>
            <a:off x="8626742" y="2477103"/>
            <a:ext cx="1303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Output Prediction</a:t>
            </a:r>
          </a:p>
        </p:txBody>
      </p: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B13C2E4A-55A5-9744-8BC5-DF426E9B5061}"/>
              </a:ext>
            </a:extLst>
          </p:cNvPr>
          <p:cNvCxnSpPr>
            <a:cxnSpLocks/>
          </p:cNvCxnSpPr>
          <p:nvPr/>
        </p:nvCxnSpPr>
        <p:spPr>
          <a:xfrm flipV="1">
            <a:off x="4108431" y="2865189"/>
            <a:ext cx="2246361" cy="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476">
            <a:extLst>
              <a:ext uri="{FF2B5EF4-FFF2-40B4-BE49-F238E27FC236}">
                <a16:creationId xmlns:a16="http://schemas.microsoft.com/office/drawing/2014/main" id="{7A78CA22-71B7-A44C-AE2A-14F11A685E21}"/>
              </a:ext>
            </a:extLst>
          </p:cNvPr>
          <p:cNvSpPr txBox="1"/>
          <p:nvPr/>
        </p:nvSpPr>
        <p:spPr>
          <a:xfrm>
            <a:off x="4390844" y="2593657"/>
            <a:ext cx="1561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Prediction</a:t>
            </a:r>
          </a:p>
        </p:txBody>
      </p:sp>
      <p:cxnSp>
        <p:nvCxnSpPr>
          <p:cNvPr id="493" name="Curved Connector 492" descr="Input Features&#10;">
            <a:extLst>
              <a:ext uri="{FF2B5EF4-FFF2-40B4-BE49-F238E27FC236}">
                <a16:creationId xmlns:a16="http://schemas.microsoft.com/office/drawing/2014/main" id="{4C5A2E41-F205-C444-828B-D529B3BAE381}"/>
              </a:ext>
            </a:extLst>
          </p:cNvPr>
          <p:cNvCxnSpPr>
            <a:cxnSpLocks/>
          </p:cNvCxnSpPr>
          <p:nvPr/>
        </p:nvCxnSpPr>
        <p:spPr>
          <a:xfrm rot="10800000">
            <a:off x="4108431" y="1981932"/>
            <a:ext cx="219819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TextBox 498">
            <a:extLst>
              <a:ext uri="{FF2B5EF4-FFF2-40B4-BE49-F238E27FC236}">
                <a16:creationId xmlns:a16="http://schemas.microsoft.com/office/drawing/2014/main" id="{242CE7AF-3A8A-D944-AD89-3D569372E57A}"/>
              </a:ext>
            </a:extLst>
          </p:cNvPr>
          <p:cNvSpPr txBox="1"/>
          <p:nvPr/>
        </p:nvSpPr>
        <p:spPr>
          <a:xfrm>
            <a:off x="4326800" y="1708550"/>
            <a:ext cx="1561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Feature Tuples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9D93389-EC4B-ED45-87D7-47ED26AA0121}"/>
              </a:ext>
            </a:extLst>
          </p:cNvPr>
          <p:cNvSpPr/>
          <p:nvPr/>
        </p:nvSpPr>
        <p:spPr>
          <a:xfrm>
            <a:off x="216003" y="5064328"/>
            <a:ext cx="1301295" cy="705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 centroids</a:t>
            </a:r>
          </a:p>
          <a:p>
            <a:pPr algn="ctr"/>
            <a:r>
              <a:rPr lang="en-US" sz="1000" dirty="0"/>
              <a:t>(mean of each cluster)</a:t>
            </a:r>
          </a:p>
        </p:txBody>
      </p:sp>
      <p:cxnSp>
        <p:nvCxnSpPr>
          <p:cNvPr id="451" name="Curved Connector 450">
            <a:extLst>
              <a:ext uri="{FF2B5EF4-FFF2-40B4-BE49-F238E27FC236}">
                <a16:creationId xmlns:a16="http://schemas.microsoft.com/office/drawing/2014/main" id="{B5AA010B-B916-0845-AA9C-DF67C2513424}"/>
              </a:ext>
            </a:extLst>
          </p:cNvPr>
          <p:cNvCxnSpPr>
            <a:cxnSpLocks/>
            <a:stCxn id="53" idx="1"/>
            <a:endCxn id="16" idx="4"/>
          </p:cNvCxnSpPr>
          <p:nvPr/>
        </p:nvCxnSpPr>
        <p:spPr>
          <a:xfrm rot="5400000" flipH="1" flipV="1">
            <a:off x="405308" y="4489617"/>
            <a:ext cx="679254" cy="6767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9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73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aysin yavuz</dc:creator>
  <cp:lastModifiedBy>aysin yavuz</cp:lastModifiedBy>
  <cp:revision>2</cp:revision>
  <dcterms:created xsi:type="dcterms:W3CDTF">2022-02-10T15:48:27Z</dcterms:created>
  <dcterms:modified xsi:type="dcterms:W3CDTF">2022-02-11T00:22:01Z</dcterms:modified>
</cp:coreProperties>
</file>