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5"/>
    <p:restoredTop sz="94676"/>
  </p:normalViewPr>
  <p:slideViewPr>
    <p:cSldViewPr snapToGrid="0" snapToObjects="1">
      <p:cViewPr varScale="1">
        <p:scale>
          <a:sx n="108" d="100"/>
          <a:sy n="108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C3E1-2993-9745-A579-BB734A1D4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ED08A-94F9-544C-8C97-538A28D57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4AB1-A05C-4F4C-8395-2919736B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F11F-FCF4-CB4E-9B7B-317C133A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7CAE2-58F4-2947-8B2D-AB4B775C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5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8626-76B9-DC41-9D68-09ACF4CE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6E454-AD38-B146-8F55-898E86CF0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5460B-3813-7742-94B5-DD7AFE46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C6E3-6270-8D4D-BF40-26D8B8F1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41577-4406-6940-A8A3-C5AC1331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D091D-FE02-614C-91A7-F9F846156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55691-16DC-504D-9281-3A6027836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59A7-683B-C24A-A448-E350A95C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EADD-2473-0445-85A5-821648C5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20E8D-BB42-9E4A-AC34-A3D0FF7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3029-EE4C-3D41-AF94-8601A329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737B-49B7-9343-8DBE-185B4F67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7FE5-FC2B-384E-9B05-DF7457E1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3190-54E2-5244-8306-4DE5D1C3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E8D-1D4F-E24A-8519-6E57B0A3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06F0-8AD5-1D45-81EF-5F55EC99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56927-06A3-1549-87CF-9EC9E4486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16D2-B1B5-894C-B7AC-546D1A13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D6E2-1A14-6741-A87D-44C3B45B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C751E-6D8E-8F4A-824E-8B926EE9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0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F08-15D6-8543-8005-55A6B99F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4E50-D175-1440-92D9-BACC58883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84DAE-C179-7D48-B1F1-D0902A76D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FC7CF-E48E-EB46-98DA-9DBC04DD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D93FE-6A8A-C245-922B-310D5B98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1878A-5BF1-4247-83E1-3DF4D9E9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5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1C17-367B-7E4B-A9DA-258A9B5E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8993-C718-B742-B442-5F4C4D047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39E91-A996-964C-8095-54F3E956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7F39B-D7F8-DF44-B269-45CFCBB8E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3F1EA-18FF-8447-B3D8-EC2ED3606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4381B-13FC-5A43-B754-3DAA69CC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9E6A2-26F1-8148-ACA7-C06D9621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430DE-996B-9746-AEC4-9EFB7CA6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A217-AB03-634A-ACCC-80F1EFBB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6E8EA-AD85-C347-BBA3-E205F5EF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5C1E7-379A-CC4C-A66F-5312F6A3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A4D99-1743-F840-A4E2-5F91FB24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8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F2EBB-120F-044F-A702-60889C50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5AAB0-0B61-C844-B18E-2BFD4877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6D718-6BA3-7548-8F91-0DBAE349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2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9B01-57E4-2643-BEE3-E9F0EF4E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0ECD-C461-CD47-9FE6-604A47F4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40DC8-A97D-A94A-832D-51E09E8C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0AA06-1842-7D4A-8A1B-A623C59C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62886-C951-7E49-A53A-DDE4FFC9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CBF28-7187-FC42-A7E1-07735C1F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3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4B5C-D1D6-DB42-B495-C26B9FE5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D7DAE-35B2-B34B-BCF0-4F717481D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1AE53-1A9E-FD49-9623-12C0D793F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B732D-3F74-C246-8C77-3D17232E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9871-4F2B-E743-837F-A6C5CFABF72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D7853-37B1-EE48-B8CB-0EAA2962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99741-1D72-AC4F-88CB-EB0A2CB0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0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59E9D-BE27-BD4A-A1EE-9265055E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A4FB6-AF90-234D-BEC2-34E2BBA6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7F603-8C5F-DB44-8A16-162CFBF56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9871-4F2B-E743-837F-A6C5CFABF72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F9A0-0D70-D54B-B580-BEB8AB426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58D9-4FD5-F648-9D07-C73E750B6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15FB4-DAF3-0844-86D9-A2FDB7F9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10799B-93C3-0146-933C-6AE3B0E72D65}"/>
              </a:ext>
            </a:extLst>
          </p:cNvPr>
          <p:cNvSpPr/>
          <p:nvPr/>
        </p:nvSpPr>
        <p:spPr>
          <a:xfrm>
            <a:off x="5311783" y="560466"/>
            <a:ext cx="1568434" cy="78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Model Training</a:t>
            </a:r>
          </a:p>
          <a:p>
            <a:pPr lvl="0" algn="ctr"/>
            <a:r>
              <a:rPr lang="en-US" sz="1000" dirty="0"/>
              <a:t>(k-means </a:t>
            </a:r>
          </a:p>
          <a:p>
            <a:pPr lvl="0" algn="ctr"/>
            <a:r>
              <a:rPr lang="en-US" sz="1000" dirty="0"/>
              <a:t>clustering</a:t>
            </a:r>
          </a:p>
          <a:p>
            <a:pPr lvl="0" algn="ctr"/>
            <a:r>
              <a:rPr lang="en-US" sz="1000" dirty="0"/>
              <a:t>Algorithm) </a:t>
            </a:r>
          </a:p>
          <a:p>
            <a:pPr algn="ctr"/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BF6E62-923D-2546-9E02-13D66FCD2E23}"/>
              </a:ext>
            </a:extLst>
          </p:cNvPr>
          <p:cNvSpPr/>
          <p:nvPr/>
        </p:nvSpPr>
        <p:spPr>
          <a:xfrm>
            <a:off x="8954940" y="1884421"/>
            <a:ext cx="1561381" cy="854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Generate number of clusters k</a:t>
            </a:r>
          </a:p>
          <a:p>
            <a:pPr algn="ctr"/>
            <a:r>
              <a:rPr lang="en-US" sz="1000" dirty="0"/>
              <a:t>(Elbow Method)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C37F7E-76EC-084E-91AA-47BADF8EAB5A}"/>
              </a:ext>
            </a:extLst>
          </p:cNvPr>
          <p:cNvSpPr/>
          <p:nvPr/>
        </p:nvSpPr>
        <p:spPr>
          <a:xfrm>
            <a:off x="7834284" y="4547287"/>
            <a:ext cx="1622578" cy="759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Initialize k cluster centroids c</a:t>
            </a:r>
          </a:p>
          <a:p>
            <a:pPr algn="ctr"/>
            <a:r>
              <a:rPr lang="en-US" sz="1000" dirty="0"/>
              <a:t>(randomly)</a:t>
            </a:r>
          </a:p>
          <a:p>
            <a:pPr algn="ctr"/>
            <a:endParaRPr lang="en-US" sz="1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DAA17A-1D07-2B4E-B838-3B82B163CCC5}"/>
              </a:ext>
            </a:extLst>
          </p:cNvPr>
          <p:cNvSpPr/>
          <p:nvPr/>
        </p:nvSpPr>
        <p:spPr>
          <a:xfrm>
            <a:off x="5444324" y="5732495"/>
            <a:ext cx="1301295" cy="70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Assign the objects to nearest centroids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9F2333-F3D3-AA49-ADDA-6D0D4EF7933F}"/>
              </a:ext>
            </a:extLst>
          </p:cNvPr>
          <p:cNvSpPr/>
          <p:nvPr/>
        </p:nvSpPr>
        <p:spPr>
          <a:xfrm>
            <a:off x="1614126" y="2199206"/>
            <a:ext cx="1226951" cy="70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Grouping each object to its closest cluster</a:t>
            </a:r>
          </a:p>
          <a:p>
            <a:pPr algn="ctr"/>
            <a:endParaRPr lang="en-US" sz="1000" dirty="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9448C38-AE49-3243-B19A-56EF3F828BC2}"/>
              </a:ext>
            </a:extLst>
          </p:cNvPr>
          <p:cNvSpPr/>
          <p:nvPr/>
        </p:nvSpPr>
        <p:spPr>
          <a:xfrm>
            <a:off x="5446380" y="2824644"/>
            <a:ext cx="1299239" cy="1075435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REPEAT UNTIL NO CHANGE IN CLUSTER </a:t>
            </a:r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5831EFB4-ADE7-1D46-9C69-E3E559C6E3D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790422" y="914350"/>
            <a:ext cx="2164518" cy="1397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7AB6C370-D628-AF43-8284-F0F8073301D2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rot="10800000" flipV="1">
            <a:off x="6745620" y="4927031"/>
            <a:ext cx="1088665" cy="11580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C38E3852-1CA2-7844-A817-E7018539143A}"/>
              </a:ext>
            </a:extLst>
          </p:cNvPr>
          <p:cNvCxnSpPr>
            <a:cxnSpLocks/>
            <a:stCxn id="9" idx="4"/>
            <a:endCxn id="13" idx="7"/>
          </p:cNvCxnSpPr>
          <p:nvPr/>
        </p:nvCxnSpPr>
        <p:spPr>
          <a:xfrm rot="5400000">
            <a:off x="8517588" y="3440469"/>
            <a:ext cx="1919696" cy="5163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D1E38B08-11D8-5942-A5CF-22CBC09492C2}"/>
              </a:ext>
            </a:extLst>
          </p:cNvPr>
          <p:cNvCxnSpPr>
            <a:cxnSpLocks/>
            <a:stCxn id="14" idx="1"/>
            <a:endCxn id="53" idx="4"/>
          </p:cNvCxnSpPr>
          <p:nvPr/>
        </p:nvCxnSpPr>
        <p:spPr>
          <a:xfrm rot="16200000" flipV="1">
            <a:off x="4147420" y="4348298"/>
            <a:ext cx="556131" cy="24188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C7F4C8BE-A841-F64C-9576-FE63CC67C34F}"/>
              </a:ext>
            </a:extLst>
          </p:cNvPr>
          <p:cNvCxnSpPr>
            <a:cxnSpLocks/>
            <a:stCxn id="16" idx="6"/>
            <a:endCxn id="18" idx="1"/>
          </p:cNvCxnSpPr>
          <p:nvPr/>
        </p:nvCxnSpPr>
        <p:spPr>
          <a:xfrm>
            <a:off x="2841077" y="2551818"/>
            <a:ext cx="2605303" cy="81054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8A179BD2-C234-E842-AA1A-8A75F9DDDACA}"/>
              </a:ext>
            </a:extLst>
          </p:cNvPr>
          <p:cNvCxnSpPr>
            <a:cxnSpLocks/>
          </p:cNvCxnSpPr>
          <p:nvPr/>
        </p:nvCxnSpPr>
        <p:spPr>
          <a:xfrm>
            <a:off x="6360433" y="3626515"/>
            <a:ext cx="2077171" cy="9479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BCF113D1-E49C-B045-95F9-03776AC7AA2E}"/>
              </a:ext>
            </a:extLst>
          </p:cNvPr>
          <p:cNvCxnSpPr>
            <a:cxnSpLocks/>
          </p:cNvCxnSpPr>
          <p:nvPr/>
        </p:nvCxnSpPr>
        <p:spPr>
          <a:xfrm flipV="1">
            <a:off x="2491800" y="1151697"/>
            <a:ext cx="2819983" cy="10475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9D93389-EC4B-ED45-87D7-47ED26AA0121}"/>
              </a:ext>
            </a:extLst>
          </p:cNvPr>
          <p:cNvSpPr/>
          <p:nvPr/>
        </p:nvSpPr>
        <p:spPr>
          <a:xfrm>
            <a:off x="2565427" y="4574419"/>
            <a:ext cx="1301295" cy="70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 centroids</a:t>
            </a:r>
          </a:p>
          <a:p>
            <a:pPr algn="ctr"/>
            <a:r>
              <a:rPr lang="en-US" sz="1000" dirty="0"/>
              <a:t>(mean of each cluster)</a:t>
            </a:r>
          </a:p>
        </p:txBody>
      </p:sp>
      <p:cxnSp>
        <p:nvCxnSpPr>
          <p:cNvPr id="451" name="Curved Connector 450">
            <a:extLst>
              <a:ext uri="{FF2B5EF4-FFF2-40B4-BE49-F238E27FC236}">
                <a16:creationId xmlns:a16="http://schemas.microsoft.com/office/drawing/2014/main" id="{B5AA010B-B916-0845-AA9C-DF67C2513424}"/>
              </a:ext>
            </a:extLst>
          </p:cNvPr>
          <p:cNvCxnSpPr>
            <a:cxnSpLocks/>
            <a:stCxn id="53" idx="1"/>
            <a:endCxn id="16" idx="4"/>
          </p:cNvCxnSpPr>
          <p:nvPr/>
        </p:nvCxnSpPr>
        <p:spPr>
          <a:xfrm rot="16200000" flipV="1">
            <a:off x="1605166" y="3526865"/>
            <a:ext cx="1773268" cy="5283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9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aysin yavuz</dc:creator>
  <cp:lastModifiedBy>Stephen Eldridge</cp:lastModifiedBy>
  <cp:revision>3</cp:revision>
  <dcterms:created xsi:type="dcterms:W3CDTF">2022-02-10T15:48:27Z</dcterms:created>
  <dcterms:modified xsi:type="dcterms:W3CDTF">2022-02-19T07:42:38Z</dcterms:modified>
</cp:coreProperties>
</file>