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12"/>
  </p:notesMasterIdLst>
  <p:sldIdLst>
    <p:sldId id="342" r:id="rId4"/>
    <p:sldId id="343" r:id="rId5"/>
    <p:sldId id="344" r:id="rId6"/>
    <p:sldId id="373" r:id="rId7"/>
    <p:sldId id="374" r:id="rId8"/>
    <p:sldId id="375" r:id="rId9"/>
    <p:sldId id="372" r:id="rId10"/>
    <p:sldId id="3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="" xmlns:p15="http://schemas.microsoft.com/office/powerpoint/2012/main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7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45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229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52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238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47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60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1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8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8771-4D55-4BF7-BDED-E2B8A408105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5F5C-1507-4212-969F-D50821BD7E2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447A-094F-4D1A-ADA8-5A618DF409DC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DB79-B7A1-4DDB-9530-7854B94696C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D989-34C9-423E-92C1-D9C16EFCECAC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5BF-8356-4D61-B1D3-E1ABDF96A1D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F1E4-B8E0-4287-A210-DA28FF272DE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CEB-BF16-45A6-A931-1580BB7ABA2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7FAD-2496-4D5F-A362-D64C2301BB7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59EC-2268-4C1A-B050-BB24D64B48F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47B3-4D01-4766-88D0-01447CE5D1D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922-8865-4FCD-91EE-D12AAAD9C44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E29D-1DCB-442F-A4EA-3879549FFE35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5F44-4A50-4DC6-806A-3093231325F3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CC61-0D5A-406A-A744-9A217424668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88FA-B9C1-433C-AFF6-01FC9067414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8771-4D55-4BF7-BDED-E2B8A408105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922-8865-4FCD-91EE-D12AAAD9C44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01BA-843C-4240-8280-254AEC61C7D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DB8B-C4CB-4059-891D-FEF4080B3D50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88A-63FD-4E0D-A10A-E3574ADF4025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B60-D8C8-40DE-9723-B03BA7713B6F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01BA-843C-4240-8280-254AEC61C7D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EB9-7871-4DAA-8537-4AF473B13CF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F761-BCC6-4BA9-8BB6-C8E8D4EC68A3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5F5C-1507-4212-969F-D50821BD7E2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447A-094F-4D1A-ADA8-5A618DF409DC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DB79-B7A1-4DDB-9530-7854B94696C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DB8B-C4CB-4059-891D-FEF4080B3D50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88A-63FD-4E0D-A10A-E3574ADF4025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B60-D8C8-40DE-9723-B03BA7713B6F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7F13-8450-4D9D-90BF-4FBA67B1AC88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09A-3AB6-4867-BFE3-52D5710FEAB9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F761-BCC6-4BA9-8BB6-C8E8D4EC68A3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BEB9-7871-4DAA-8537-4AF473B13CF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76BEB9-7871-4DAA-8537-4AF473B13CF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76BEB9-7871-4DAA-8537-4AF473B13CF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....... Dr. Ruma Saha .......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Algebra and Calculus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opperplate Gothic Bold" panose="020E0705020206020404" pitchFamily="34" charset="0"/>
                <a:cs typeface="Arial" panose="020B0604020202020204" pitchFamily="34" charset="0"/>
              </a:rPr>
              <a:t>Unit-I: Matrices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Form of a Matrix (Echelon Form)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Transformations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of Matrices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 Hamilton Theorem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problems in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54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system of equations 3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consistent only when a, b, c are in arithmetic progression.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prove that the following system of simultaneous equations is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- - - - - - 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is consistent only when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c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 arithmetic progression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of simultaneous equations (1) can be written as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918" t="-1696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2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718562"/>
            <a:ext cx="2166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440" y="3718562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733803"/>
            <a:ext cx="2133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805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 numCol="2"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Echelon form of the given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clear that the rank of A is 2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if the given system of equations is consistent, then the rank of Augmented matrix [A : B] should be also 2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possible when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I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IN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 arithmetic progression.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t="-536" r="-1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3</a:t>
            </a:fld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7522" y="320040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083040" y="3627120"/>
            <a:ext cx="5029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523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Investigate for what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system of simultaneous equations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(</a:t>
                </a:r>
                <a:r>
                  <a:rPr lang="en-US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 solution (ii) an infinite number of solution and (iii) a unique solution.</a:t>
                </a:r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investigate for what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system of simultaneous equations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(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 solution (ii) an infinite number of solution and (iii) a unique solution.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of simultaneous equations (1) can be written as</a:t>
                </a: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765" t="-893" r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4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745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b="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 - - -		(2)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This is the Echelon form of the given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find the values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the system has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No Solution: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system has no solution.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if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−3=0⇒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−10≠0⇒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system of equation have no solution, if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≠10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5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054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b="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(1), we have </a:t>
                </a:r>
                <a:r>
                  <a:rPr lang="en-US" sz="2400" b="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	An infinite number of solution: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number of variables, then 	the system has infinitely many solutions.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if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−3=0⇒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−10=0⇒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=2=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system of equation have infinitely many solutions, if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	Unique solution: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number of variables, then the system has 	unique solution.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if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−3≠0⇒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have any value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system of equation has unique solution, if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≠3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𝑎𝑛𝑦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</m:e>
                    </m:borderBox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t="-536"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6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038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575108"/>
                <a:ext cx="11694646" cy="599311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438912"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following problems of system of linear equations.</a:t>
                </a:r>
              </a:p>
              <a:p>
                <a:pPr marL="457200" indent="-457200" algn="just">
                  <a:buAutoNum type="arabicPeriod"/>
                </a:pPr>
                <a:r>
                  <a:rPr lang="en-IN" sz="24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matrix method to determine the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which the equations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consistent and solve them for these values of</a:t>
                </a:r>
                <a:r>
                  <a:rPr lang="el-GR" sz="24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sz="2400" b="0" dirty="0">
                    <a:solidFill>
                      <a:srgbClr val="002060"/>
                    </a:solidFill>
                  </a:rPr>
                  <a:t>.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3;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I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=3−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Investigate for what values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system of equations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(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 solution (ii) an infinite number of solution and (iii) a unique solution.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9,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=5,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𝑎𝑛𝑦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Tx/>
                  <a:buAutoNum type="arabicPeriod" startAt="2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Investigate for what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system of equations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(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no solution (ii) an infinite number of solution and (iii) a unique solution.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𝑖𝑖𝑖</m:t>
                            </m:r>
                          </m:e>
                        </m:d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 system of equations 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consistent only when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buAutoNum type="arabicPeriod" startAt="2"/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Investigate for what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equations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an infinite number of solution? Hence find the solutions.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</m:d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9" y="575108"/>
                <a:ext cx="11694647" cy="5993115"/>
              </a:xfrm>
              <a:prstGeom prst="rect">
                <a:avLst/>
              </a:prstGeom>
              <a:blipFill>
                <a:blip r:embed="rId4"/>
                <a:stretch>
                  <a:fillRect l="-782" t="-814" r="-782" b="-1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0056D8-6BCB-4904-ADD2-61E4B261D42F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753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4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6321</TotalTime>
  <Words>76</Words>
  <Application>Microsoft Office PowerPoint</Application>
  <PresentationFormat>Custom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BrushVTI</vt:lpstr>
      <vt:lpstr>Flow</vt:lpstr>
      <vt:lpstr>1_Flow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rajiv</cp:lastModifiedBy>
  <cp:revision>401</cp:revision>
  <dcterms:created xsi:type="dcterms:W3CDTF">2020-03-23T06:02:34Z</dcterms:created>
  <dcterms:modified xsi:type="dcterms:W3CDTF">2020-10-16T05:24:33Z</dcterms:modified>
</cp:coreProperties>
</file>