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  <p:sldMasterId id="2147483840" r:id="rId2"/>
  </p:sldMasterIdLst>
  <p:notesMasterIdLst>
    <p:notesMasterId r:id="rId14"/>
  </p:notesMasterIdLst>
  <p:sldIdLst>
    <p:sldId id="373" r:id="rId3"/>
    <p:sldId id="367" r:id="rId4"/>
    <p:sldId id="368" r:id="rId5"/>
    <p:sldId id="369" r:id="rId6"/>
    <p:sldId id="370" r:id="rId7"/>
    <p:sldId id="366" r:id="rId8"/>
    <p:sldId id="347" r:id="rId9"/>
    <p:sldId id="348" r:id="rId10"/>
    <p:sldId id="349" r:id="rId11"/>
    <p:sldId id="371" r:id="rId12"/>
    <p:sldId id="3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Sahu" initials="KS" lastIdx="1" clrIdx="0">
    <p:extLst>
      <p:ext uri="{19B8F6BF-5375-455C-9EA6-DF929625EA0E}">
        <p15:presenceInfo xmlns="" xmlns:p15="http://schemas.microsoft.com/office/powerpoint/2012/main" userId="Krishna Sa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79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B554-F1A5-4B93-B4C3-04015BDBDB5D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880B-E187-4B82-B2AB-CC59FD160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79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3640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14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37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60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8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161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3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328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2001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26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03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435-7749-4DEC-B64B-E82277644F65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9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A106-133C-430E-9EAA-1170F55D41A6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93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B99-012E-4E3B-8AF6-D2B9C45423D6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655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8918-C5C5-40FA-ABB1-8E45C6287F08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34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34DA-C8F0-4090-A9AA-CFDA77E0D054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DD4D-537E-49E3-B766-A771E81C600C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5A0F-A430-464C-A801-7721E521454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5128-0228-46D0-BF85-8031965BC38F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D40D-92E9-4CED-8AAE-2A99C3F001B0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AA93-3798-4F5D-86A2-93130D013492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FE6-491E-4119-81E4-E69B058E158A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9163-C09F-428D-8354-0C56ACEB395A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96BF-0AFF-4FC1-9246-48CDB4C59006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5B4-5264-4C69-A47C-47ED7B458E08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40AE-9BE1-4495-A66E-1ED5C19E65A7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EBDB-BB5E-4A29-A5DC-0BF7346D312A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B46-E15E-43F6-9148-20C78CB17477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687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0635-50E5-4A7C-B15B-D62AB6DBC3DA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5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CFB4-C587-4A36-86E5-CA0AE3B4CDD9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6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6858-CAC4-464A-AB91-C3B78EC23316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6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30C0-EF1A-4BD6-AE72-864EDB9903C2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9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9303-67D8-4BB0-A79A-97675B6B5377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59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CCC2-7451-4BFB-86AB-CB86B8BB7405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33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gGri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D062-A155-41E7-8D69-EBACEC25E64E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25D062-A155-41E7-8D69-EBACEC25E64E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8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DC9AD9D-61D5-46B8-90E7-2A3258796E1E}"/>
              </a:ext>
            </a:extLst>
          </p:cNvPr>
          <p:cNvSpPr txBox="1"/>
          <p:nvPr/>
        </p:nvSpPr>
        <p:spPr>
          <a:xfrm>
            <a:off x="128589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Cayley Hamilton Theorem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7841" y="1859280"/>
            <a:ext cx="9335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</a:rPr>
              <a:t>Caley</a:t>
            </a:r>
            <a:r>
              <a:rPr lang="en-US" sz="2800" b="1" dirty="0" smtClean="0">
                <a:solidFill>
                  <a:srgbClr val="002060"/>
                </a:solidFill>
              </a:rPr>
              <a:t> Hamilton Theorem states that </a:t>
            </a:r>
          </a:p>
          <a:p>
            <a:endParaRPr lang="en-US" sz="2800" b="1" dirty="0" smtClean="0">
              <a:solidFill>
                <a:srgbClr val="002060"/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“Every square matrix satisfies its own characteristic equation”.</a:t>
            </a:r>
            <a:endParaRPr lang="en-GB" sz="2800" b="1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984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8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DC9AD9D-61D5-46B8-90E7-2A3258796E1E}"/>
              </a:ext>
            </a:extLst>
          </p:cNvPr>
          <p:cNvSpPr txBox="1"/>
          <p:nvPr/>
        </p:nvSpPr>
        <p:spPr>
          <a:xfrm>
            <a:off x="128589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Home Assignment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52854" y="677454"/>
                <a:ext cx="11592143" cy="591392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Q.1.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Cayley Hamilton Theorem for the matrix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use it find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8288" lvl="1" algn="just"/>
                <a:r>
                  <a:rPr lang="en-US" sz="2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 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18288" lvl="1" algn="just"/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+9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" lvl="1"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Q.2.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Cayley Hamilton Theorem for the matrix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use it find the 	matrix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8288" lvl="1" algn="just"/>
                <a:r>
                  <a:rPr lang="en-US" sz="2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−3 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Q.3.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Cayley Hamilton Theorem for the matrix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use it find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4" y="677454"/>
                <a:ext cx="11592143" cy="5913927"/>
              </a:xfrm>
              <a:prstGeom prst="rect">
                <a:avLst/>
              </a:prstGeom>
              <a:blipFill>
                <a:blip r:embed="rId4"/>
                <a:stretch>
                  <a:fillRect l="-789" r="-789" b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1105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8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52854" y="199782"/>
                <a:ext cx="11592143" cy="669067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/>
                <a:r>
                  <a:rPr lang="en-US" sz="2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 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	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" lvl="1"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Q.4.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Cayley Hamilton Theorem for the matrix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use it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8288" lvl="1" algn="just"/>
                <a:r>
                  <a:rPr lang="en-US" sz="2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Q.5.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Cayley Hamilton Theorem for the matrix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8288" lvl="1" algn="just"/>
                <a:r>
                  <a:rPr lang="en-US" sz="26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	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−154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/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4" y="199782"/>
                <a:ext cx="11592143" cy="6690678"/>
              </a:xfrm>
              <a:prstGeom prst="rect">
                <a:avLst/>
              </a:prstGeom>
              <a:blipFill>
                <a:blip r:embed="rId4"/>
                <a:stretch>
                  <a:fillRect l="-789" r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7747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8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9206" y="145192"/>
                <a:ext cx="11592143" cy="689432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Q.1.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Cayley Hamilton Theorem for the matrix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find its inverse. Also 	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−7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linear polynomial in A. 			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algn="just"/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Cayley Hamilton Theorem: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square matrix satisfies its own characteristics equation.</a:t>
                </a:r>
              </a:p>
              <a:p>
                <a:pPr algn="just"/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verify the Cayley Hamilton Theorem for the matrix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Characteristics equation of A is given by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- - - - - - - -		(1)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Sum of diagonal elements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(1) becomes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- - - - - - - -		(2)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characteristic equation of the given matrix A.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by the Cayley Hamilton Theorem</a:t>
                </a: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- - - - - - - -		(3)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we have to verify the Cayley Hamilton Theorem for the given matrix A.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5488" lvl="2" algn="just">
                  <a:lnSpc>
                    <a:spcPct val="150000"/>
                  </a:lnSpc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" y="145192"/>
                <a:ext cx="11592143" cy="6894323"/>
              </a:xfrm>
              <a:prstGeom prst="rect">
                <a:avLst/>
              </a:prstGeom>
              <a:blipFill>
                <a:blip r:embed="rId4"/>
                <a:stretch>
                  <a:fillRect l="-946" r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10234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8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9206" y="145192"/>
                <a:ext cx="11592143" cy="610333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compute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1+4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+4×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×1+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consider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L.H.S.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−4−5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−16−0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−8−0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−12−5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R. H. S.</a:t>
                </a: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borderBox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Cayley Hamilton Theorem is verified.</a:t>
                </a: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" y="145192"/>
                <a:ext cx="11592143" cy="6103337"/>
              </a:xfrm>
              <a:prstGeom prst="rect">
                <a:avLst/>
              </a:prstGeom>
              <a:blipFill>
                <a:blip r:embed="rId4"/>
                <a:stretch>
                  <a:fillRect t="-799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39840" y="3794761"/>
            <a:ext cx="2133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2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777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8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52854" y="145192"/>
                <a:ext cx="11592143" cy="6522811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=−5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exists. Now operating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both the sides of (3), we have</a:t>
                </a: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dirty="0"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)−5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4−0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2−0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</a:p>
              <a:p>
                <a:pPr marL="201168" lvl="1" algn="just">
                  <a:buClr>
                    <a:srgbClr val="FF0000"/>
                  </a:buClr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borderBox>
                  </m:oMath>
                </a14:m>
                <a:endParaRPr lang="en-US" sz="2400" dirty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4" y="145192"/>
                <a:ext cx="11592143" cy="6522811"/>
              </a:xfrm>
              <a:prstGeom prst="rect">
                <a:avLst/>
              </a:prstGeom>
              <a:blipFill>
                <a:blip r:embed="rId4"/>
                <a:stretch>
                  <a:fillRect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3565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8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:\Users\rajiv\Desktop\Pictur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" y="547688"/>
            <a:ext cx="11485563" cy="5761037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6686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Q.2.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Cayley Hamilton Theorem for the matrix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Apply it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algn="just"/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Cayley Hamilton Theorem: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square matrix satisfies its own characteristics equation.</a:t>
                </a:r>
              </a:p>
              <a:p>
                <a:pPr algn="just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verify the Cayley Hamilton Theorem for the matrix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Characteristics equation of A is given by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- - - - - - - -		(1)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Sum of diagonal elements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2+1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Sum of minors of diagonal elements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−3×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+0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+0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20000"/>
                  </a:lnSpc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  <a:blipFill>
                <a:blip r:embed="rId4"/>
                <a:stretch>
                  <a:fillRect l="-918" r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6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448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Autofit/>
              </a:bodyPr>
              <a:lstStyle/>
              <a:p>
                <a:pPr marL="201168" lvl="1" indent="0" algn="just">
                  <a:lnSpc>
                    <a:spcPct val="12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And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20000"/>
                  </a:lnSpc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2×1−1×3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1×1−3×3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1×1−2×3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20000"/>
                  </a:lnSpc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=8−10=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Putting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(1), we have</a:t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−(−2) 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- - - - - - - -		(2)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According to Cayley- Hamilton Theorem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- - - - - - - -		(3)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Consider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b="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b="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+1+6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+2+2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+3+2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0+2+9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1+4+3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2+6+3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0+1+3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3+2+1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6+3+1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7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6972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Autofit/>
              </a:bodyPr>
              <a:lstStyle/>
              <a:p>
                <a:pPr marL="201168" lvl="1" indent="0" algn="just">
                  <a:lnSpc>
                    <a:spcPct val="12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 </a:t>
                </a:r>
              </a:p>
              <a:p>
                <a:pPr marL="201168" lvl="1" indent="0" algn="just">
                  <a:lnSpc>
                    <a:spcPct val="12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2+1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taking 	L.H.S.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−21−0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−12−8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31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−15−16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41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−33−8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38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−24−16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57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−33−24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−12−24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26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−18−8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−30−8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  <a:blipFill>
                <a:blip r:embed="rId4"/>
                <a:stretch>
                  <a:fillRect t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8</a:t>
            </a:fld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F31EA26-96AF-4C11-AD74-F00331000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267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Autofit/>
              </a:bodyPr>
              <a:lstStyle/>
              <a:p>
                <a:pPr marL="201168" lvl="1" indent="0" algn="just">
                  <a:lnSpc>
                    <a:spcPct val="12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=0</m:t>
                        </m:r>
                      </m:e>
                    </m:borderBox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2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Hence Cayley- Hamilton Theorem is verified.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we have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Cayley Hamilton Theorem.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exists. Operating (3)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b="0" i="1" dirty="0">
                  <a:solidFill>
                    <a:srgbClr val="00B05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−8(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−8+2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+8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+8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7+0+8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11+9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+8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9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739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E729BF"/>
      </a:accent1>
      <a:accent2>
        <a:srgbClr val="AE17D5"/>
      </a:accent2>
      <a:accent3>
        <a:srgbClr val="732DE7"/>
      </a:accent3>
      <a:accent4>
        <a:srgbClr val="444ADD"/>
      </a:accent4>
      <a:accent5>
        <a:srgbClr val="297FE7"/>
      </a:accent5>
      <a:accent6>
        <a:srgbClr val="16B3CA"/>
      </a:accent6>
      <a:hlink>
        <a:srgbClr val="5576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3659</TotalTime>
  <Words>109</Words>
  <Application>Microsoft Office PowerPoint</Application>
  <PresentationFormat>Custom</PresentationFormat>
  <Paragraphs>48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BrushVTI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Under Integral Sign (DUIS)</dc:title>
  <dc:creator>Krishna Sahu</dc:creator>
  <cp:lastModifiedBy>rajiv</cp:lastModifiedBy>
  <cp:revision>267</cp:revision>
  <dcterms:created xsi:type="dcterms:W3CDTF">2020-03-23T06:02:34Z</dcterms:created>
  <dcterms:modified xsi:type="dcterms:W3CDTF">2020-10-28T05:06:07Z</dcterms:modified>
</cp:coreProperties>
</file>