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79"/>
    <p:restoredTop sz="80174" autoAdjust="0"/>
  </p:normalViewPr>
  <p:slideViewPr>
    <p:cSldViewPr snapToGrid="0">
      <p:cViewPr varScale="1">
        <p:scale>
          <a:sx n="128" d="100"/>
          <a:sy n="128" d="100"/>
        </p:scale>
        <p:origin x="7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D494B-6F9D-4F64-B067-44D7C971C3DA}" type="datetimeFigureOut">
              <a:rPr lang="ko-KR" altLang="en-US" smtClean="0"/>
              <a:pPr/>
              <a:t>2016. 11. 19.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53253-9BDD-4B79-9EA3-AF2AAEE655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51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4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2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2016. 11. 19.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2016. 11. 19.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2016. 11. 19.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2016. 11. 19.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2016. 11. 19.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2016. 11. 19.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D1A1ED-05D8-4AB3-84E6-8F00343FDE0A}" type="datetimeFigureOut">
              <a:rPr lang="ko-KR" altLang="en-US" smtClean="0"/>
              <a:pPr/>
              <a:t>2016. 11. 19.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thereum/wiki/wiki/JavaScript-API#contract-method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블록체인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2011122025 </a:t>
            </a:r>
            <a:r>
              <a:rPr lang="ko-KR" altLang="en-US" dirty="0" smtClean="0">
                <a:solidFill>
                  <a:schemeClr val="tx1"/>
                </a:solidFill>
              </a:rPr>
              <a:t>김경민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정보보호론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endParaRPr lang="en-US" altLang="ko-KR" dirty="0">
              <a:solidFill>
                <a:schemeClr val="tx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담당교수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박종서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3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SlotMachine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웹으로 구현할 계획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Meteor JS Framework</a:t>
            </a:r>
          </a:p>
          <a:p>
            <a:r>
              <a:rPr kumimoji="1" lang="en-US" altLang="ko-KR" dirty="0" err="1" smtClean="0"/>
              <a:t>Ethereum</a:t>
            </a:r>
            <a:r>
              <a:rPr kumimoji="1" lang="en-US" altLang="ko-KR" dirty="0"/>
              <a:t> </a:t>
            </a:r>
            <a:r>
              <a:rPr kumimoji="1" lang="ko-KR" altLang="en-US" dirty="0" smtClean="0"/>
              <a:t>플랫폼 사용 계획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web3 JavaScript </a:t>
            </a:r>
            <a:r>
              <a:rPr kumimoji="1" lang="en-US" altLang="ko-KR" dirty="0" err="1" smtClean="0"/>
              <a:t>dApp</a:t>
            </a:r>
            <a:r>
              <a:rPr kumimoji="1" lang="en-US" altLang="ko-KR" dirty="0" smtClean="0"/>
              <a:t> API</a:t>
            </a:r>
          </a:p>
          <a:p>
            <a:r>
              <a:rPr kumimoji="1" lang="en-US" altLang="ko-KR" sz="1800" dirty="0">
                <a:hlinkClick r:id="rId2"/>
              </a:rPr>
              <a:t>https://</a:t>
            </a:r>
            <a:r>
              <a:rPr kumimoji="1" lang="en-US" altLang="ko-KR" sz="1800" dirty="0" smtClean="0">
                <a:hlinkClick r:id="rId2"/>
              </a:rPr>
              <a:t>github.com/ethereum/wiki/wiki/JavaScript-API#contract-methods</a:t>
            </a:r>
            <a:endParaRPr kumimoji="1" lang="en-US" altLang="ko-KR" sz="1800" dirty="0" smtClean="0"/>
          </a:p>
          <a:p>
            <a:r>
              <a:rPr kumimoji="1" lang="en-US" altLang="ko-KR" dirty="0" err="1" smtClean="0"/>
              <a:t>Ethereum</a:t>
            </a:r>
            <a:r>
              <a:rPr kumimoji="1" lang="en-US" altLang="ko-KR" dirty="0" smtClean="0"/>
              <a:t> test network</a:t>
            </a:r>
            <a:r>
              <a:rPr kumimoji="1" lang="ko-KR" altLang="en-US" dirty="0" smtClean="0"/>
              <a:t>를 사용할 계획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METAMASK</a:t>
            </a:r>
            <a:r>
              <a:rPr kumimoji="1" lang="ko-KR" altLang="en-US" dirty="0" smtClean="0"/>
              <a:t> 사용</a:t>
            </a:r>
            <a:endParaRPr kumimoji="1" lang="en-US" altLang="ko-KR" dirty="0" smtClean="0"/>
          </a:p>
          <a:p>
            <a:r>
              <a:rPr kumimoji="1" lang="ko-KR" altLang="en-US" dirty="0" smtClean="0"/>
              <a:t>시간이되면 </a:t>
            </a:r>
            <a:r>
              <a:rPr kumimoji="1" lang="en-US" altLang="ko-KR" dirty="0" smtClean="0"/>
              <a:t>UI</a:t>
            </a:r>
            <a:r>
              <a:rPr kumimoji="1" lang="ko-KR" altLang="en-US" dirty="0" smtClean="0"/>
              <a:t>까지 구현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21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SequenceDiagram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44478" y="1689651"/>
            <a:ext cx="1716157" cy="417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 smtClean="0">
                <a:solidFill>
                  <a:schemeClr val="tx1"/>
                </a:solidFill>
              </a:rPr>
              <a:t>Ethereum</a:t>
            </a:r>
            <a:r>
              <a:rPr kumimoji="1" lang="en-US" altLang="ko-KR" sz="1400" dirty="0" smtClean="0">
                <a:solidFill>
                  <a:schemeClr val="tx1"/>
                </a:solidFill>
              </a:rPr>
              <a:t> p2p </a:t>
            </a:r>
            <a:r>
              <a:rPr kumimoji="1" lang="en-US" altLang="ko-KR" sz="1400" dirty="0" err="1" smtClean="0">
                <a:solidFill>
                  <a:schemeClr val="tx1"/>
                </a:solidFill>
              </a:rPr>
              <a:t>Testnet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200" y="1689651"/>
            <a:ext cx="1716157" cy="417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Client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00839" y="1689651"/>
            <a:ext cx="1716157" cy="417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Web Server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[R] 11"/>
          <p:cNvCxnSpPr>
            <a:stCxn id="9" idx="2"/>
          </p:cNvCxnSpPr>
          <p:nvPr/>
        </p:nvCxnSpPr>
        <p:spPr>
          <a:xfrm flipH="1">
            <a:off x="1302026" y="2107095"/>
            <a:ext cx="13253" cy="4273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/>
          <p:cNvCxnSpPr/>
          <p:nvPr/>
        </p:nvCxnSpPr>
        <p:spPr>
          <a:xfrm flipH="1">
            <a:off x="4232411" y="2107094"/>
            <a:ext cx="13253" cy="4273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/>
          <p:cNvCxnSpPr/>
          <p:nvPr/>
        </p:nvCxnSpPr>
        <p:spPr>
          <a:xfrm flipH="1">
            <a:off x="7189303" y="2107095"/>
            <a:ext cx="13253" cy="4273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315278" y="2643809"/>
            <a:ext cx="291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7"/>
          <p:cNvSpPr txBox="1"/>
          <p:nvPr/>
        </p:nvSpPr>
        <p:spPr>
          <a:xfrm>
            <a:off x="4289921" y="3600123"/>
            <a:ext cx="2515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/>
              <a:t>contractExcute</a:t>
            </a:r>
            <a:r>
              <a:rPr kumimoji="1" lang="en-US" altLang="ko-KR" sz="1400" dirty="0" smtClean="0"/>
              <a:t>()//Transaction</a:t>
            </a:r>
            <a:endParaRPr kumimoji="1"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255606" y="3919332"/>
            <a:ext cx="291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20"/>
          <p:cNvSpPr txBox="1"/>
          <p:nvPr/>
        </p:nvSpPr>
        <p:spPr>
          <a:xfrm>
            <a:off x="1308652" y="3143941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Click : Ok</a:t>
            </a:r>
            <a:endParaRPr kumimoji="1"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1315278" y="3051313"/>
            <a:ext cx="291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상자 23"/>
          <p:cNvSpPr txBox="1"/>
          <p:nvPr/>
        </p:nvSpPr>
        <p:spPr>
          <a:xfrm>
            <a:off x="2105182" y="2742049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Authority with </a:t>
            </a:r>
            <a:r>
              <a:rPr kumimoji="1" lang="en-US" altLang="ko-KR" sz="1400" dirty="0" err="1" smtClean="0"/>
              <a:t>MetaMask</a:t>
            </a:r>
            <a:endParaRPr kumimoji="1"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318592" y="3442250"/>
            <a:ext cx="291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상자 25"/>
          <p:cNvSpPr txBox="1"/>
          <p:nvPr/>
        </p:nvSpPr>
        <p:spPr>
          <a:xfrm>
            <a:off x="1341783" y="2322784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/>
              <a:t>doItSlotMachine</a:t>
            </a:r>
            <a:r>
              <a:rPr kumimoji="1" lang="en-US" altLang="ko-KR" sz="1400" dirty="0" smtClean="0"/>
              <a:t>(eth)</a:t>
            </a:r>
            <a:endParaRPr kumimoji="1" lang="ko-KR" altLang="en-US" sz="14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4265542" y="4316895"/>
            <a:ext cx="291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상자 28"/>
          <p:cNvSpPr txBox="1"/>
          <p:nvPr/>
        </p:nvSpPr>
        <p:spPr>
          <a:xfrm>
            <a:off x="5666023" y="4009118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Block </a:t>
            </a:r>
            <a:r>
              <a:rPr kumimoji="1" lang="en-US" altLang="ko-KR" sz="1400" dirty="0" err="1" smtClean="0"/>
              <a:t>HashCode</a:t>
            </a:r>
            <a:endParaRPr kumimoji="1" lang="ko-KR" altLang="en-US" sz="1400" dirty="0"/>
          </a:p>
        </p:txBody>
      </p:sp>
      <p:cxnSp>
        <p:nvCxnSpPr>
          <p:cNvPr id="33" name="직선 연결선[R] 32"/>
          <p:cNvCxnSpPr/>
          <p:nvPr/>
        </p:nvCxnSpPr>
        <p:spPr>
          <a:xfrm>
            <a:off x="7182678" y="4472609"/>
            <a:ext cx="679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/>
          <p:cNvCxnSpPr/>
          <p:nvPr/>
        </p:nvCxnSpPr>
        <p:spPr>
          <a:xfrm>
            <a:off x="7861852" y="4472609"/>
            <a:ext cx="0" cy="576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7172739" y="5049079"/>
            <a:ext cx="689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상자 37"/>
          <p:cNvSpPr txBox="1"/>
          <p:nvPr/>
        </p:nvSpPr>
        <p:spPr>
          <a:xfrm>
            <a:off x="7817487" y="460729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Mining</a:t>
            </a:r>
            <a:endParaRPr kumimoji="1" lang="ko-KR" altLang="en-US" sz="1400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1311965" y="5324060"/>
            <a:ext cx="291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상자 39"/>
          <p:cNvSpPr txBox="1"/>
          <p:nvPr/>
        </p:nvSpPr>
        <p:spPr>
          <a:xfrm>
            <a:off x="1666096" y="5045629"/>
            <a:ext cx="2654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Send result and rendering web page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778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7795</TotalTime>
  <Words>70</Words>
  <Application>Microsoft Macintosh PowerPoint</Application>
  <PresentationFormat>화면 슬라이드 쇼(4:3)</PresentationFormat>
  <Paragraphs>24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돋움</vt:lpstr>
      <vt:lpstr>맑은 고딕</vt:lpstr>
      <vt:lpstr>Arial</vt:lpstr>
      <vt:lpstr>투명도</vt:lpstr>
      <vt:lpstr>블록체인 프로젝트</vt:lpstr>
      <vt:lpstr>SlotMachine</vt:lpstr>
      <vt:lpstr>SequenceDiagram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Thunderbolt 보안 취약성</dc:title>
  <dc:creator>Windows 사용자</dc:creator>
  <cp:lastModifiedBy>김경민(소프트웨어학과(학부))</cp:lastModifiedBy>
  <cp:revision>1338</cp:revision>
  <dcterms:created xsi:type="dcterms:W3CDTF">2015-06-26T12:29:28Z</dcterms:created>
  <dcterms:modified xsi:type="dcterms:W3CDTF">2016-11-19T11:30:50Z</dcterms:modified>
</cp:coreProperties>
</file>