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43B8-1D37-DF48-CC82-49A395A3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65E6B-93B8-82B4-0A51-F61927D49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C4B45-E0EC-0049-344C-C4649014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2733B-2503-8835-C602-73DF1C71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B9EC7-A809-CC71-5A96-3612934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48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21AF-3D21-AA4D-EDA0-9DE8F3F4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FE7426-184F-F01F-0C6D-8BCB10D3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EB649-1AB4-FA4B-426A-65AA8211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EF59D-089D-E04F-6132-C60BC3E6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2212B-87F7-2849-1F36-316493F2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6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0657C-A440-FB55-F661-635CC133F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19B859-AB95-2EE7-401E-BC1B31DA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1000E-7D97-0B92-5F54-AF143E8C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36255-D082-6AB1-C6F9-3D14B10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44773E-BEEC-5D05-C18A-90B1D113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89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FC7F-951B-D77F-83DE-749D8F85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C60F-2C08-4BF4-2D42-CCD8DD41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F820F-A2EA-C85E-794A-C4EC33E9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9DFC6-8AB7-827F-FE68-E67EDAAA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296EA-9573-9A3C-9A85-F96F9BD0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9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E1AF4-2530-D700-09A5-2FEBFD31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92A07-357A-8A69-8A44-BE90E780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BD2FE-0A43-2DF9-1C98-E2EB63FB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F055A-D58B-34EA-122A-D9D8A1A6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DA51F-C446-9707-4FEE-28224F2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2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45F4-D0B3-655C-0B09-91300D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60EE5-BE17-1DCB-53BF-4CD6B2FA4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5BD219-4DD4-0B84-FF7E-52920D37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E3F7D-600C-F2CD-DBA4-7643864E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548EC-A965-BFDE-7311-D66F1FE3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1845BE-BCE7-6616-66DB-F883D875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7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3CE3E-ABD8-834F-0666-957E1304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64E5BC-9F5A-CFA8-8F16-35BBBD29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D3EDE-EF69-0629-1DC9-DD29A892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A9C5F4-BB1E-B6D3-F0A6-2FD7E399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78CF9E-6B3A-B091-C4E7-F24C6FEA7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EE1558-9B4B-8B71-9234-B3316459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7B0E1B-FC1E-9D8E-EBA8-3A704A14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C356DE-8C6A-D13E-BD8A-632CB145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3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03A0-C556-F63C-EE7E-F4B81A6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B172E-3EB2-75F5-499C-BC391BCA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9E0F71-9DD9-2873-B54F-BC6E8999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E6172F-88D0-F1AE-6D19-D56C80E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59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C62FA6-16E8-348B-0434-2ADFD58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7163C0-4BDF-19F8-D3AE-9A43903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E38B1-9C28-25E2-AECD-EE3882C7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6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D336F-EFBC-B606-A2A4-81EE3B0D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6AB4C-102E-2CFA-EF36-C9EECD56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EB9A7-A0CF-7685-D0FB-99532EDE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1E1008-BB09-DA4C-069E-0D65502A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CC6AC8-586D-52C8-1E4F-BB2A624C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4C5FA-C851-4DFE-8A37-E1356AE3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2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2E23D-BB0B-3C3E-1C0B-0A2FDCE2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379B69-AA1B-741C-CC31-2ECA98B75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01A6E1-269D-01B9-911A-B3BDE7D5D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100E4-B8B4-5E07-9066-4EDF5E7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D9FE7-743C-7BBB-276B-4C6799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178193-7537-72C5-6B26-BB8215EF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4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DBE0A7-3420-FB02-494E-0BC281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71FCE-F9B4-28BE-3A73-89567DD2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B46D9-8B99-6799-C569-519FDFE3A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DAC0-ED5D-4EC2-8BBF-5A2001B0C34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A1AE7-92BC-546F-4C0A-529D4B21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42551-2E39-9BEC-2994-BE61C9449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6E13-42D0-4C43-B3AB-5FEDC7CE4B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4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30000">
              <a:schemeClr val="accent5">
                <a:lumMod val="20000"/>
                <a:lumOff val="80000"/>
              </a:schemeClr>
            </a:gs>
            <a:gs pos="97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1C7B97-719A-4144-2E37-3F358F8BD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"/>
          <a:stretch/>
        </p:blipFill>
        <p:spPr>
          <a:xfrm>
            <a:off x="-30480" y="0"/>
            <a:ext cx="1222248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23A6043-339F-3832-4475-8005F1BFBD74}"/>
              </a:ext>
            </a:extLst>
          </p:cNvPr>
          <p:cNvSpPr/>
          <p:nvPr/>
        </p:nvSpPr>
        <p:spPr>
          <a:xfrm>
            <a:off x="428990" y="281940"/>
            <a:ext cx="2603770" cy="12293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87000">
                <a:schemeClr val="accent5">
                  <a:lumMod val="75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57CDC7B-7C20-899D-0C0A-BFD67C544516}"/>
              </a:ext>
            </a:extLst>
          </p:cNvPr>
          <p:cNvSpPr/>
          <p:nvPr/>
        </p:nvSpPr>
        <p:spPr>
          <a:xfrm>
            <a:off x="3492230" y="281940"/>
            <a:ext cx="2603770" cy="12293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87000">
                <a:schemeClr val="accent5">
                  <a:lumMod val="75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A2A020F-1E61-A425-E4DF-1D19CA7C8CE3}"/>
              </a:ext>
            </a:extLst>
          </p:cNvPr>
          <p:cNvSpPr/>
          <p:nvPr/>
        </p:nvSpPr>
        <p:spPr>
          <a:xfrm>
            <a:off x="5932900" y="1293617"/>
            <a:ext cx="2603770" cy="12293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87000">
                <a:schemeClr val="accent5">
                  <a:lumMod val="75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D5FEF62-89CC-C994-0810-F18C7B82A8B8}"/>
              </a:ext>
            </a:extLst>
          </p:cNvPr>
          <p:cNvSpPr/>
          <p:nvPr/>
        </p:nvSpPr>
        <p:spPr>
          <a:xfrm>
            <a:off x="6167417" y="281940"/>
            <a:ext cx="1822315" cy="90818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87000">
                <a:schemeClr val="accent5">
                  <a:lumMod val="75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0910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Damian Duque de Arce</dc:creator>
  <cp:lastModifiedBy>Matias Damian Duque de Arce</cp:lastModifiedBy>
  <cp:revision>1</cp:revision>
  <dcterms:created xsi:type="dcterms:W3CDTF">2023-03-28T22:38:01Z</dcterms:created>
  <dcterms:modified xsi:type="dcterms:W3CDTF">2023-03-28T22:38:10Z</dcterms:modified>
</cp:coreProperties>
</file>