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350" r:id="rId5"/>
    <p:sldId id="368" r:id="rId6"/>
    <p:sldId id="372" r:id="rId7"/>
    <p:sldId id="380" r:id="rId8"/>
    <p:sldId id="379" r:id="rId9"/>
    <p:sldId id="381" r:id="rId10"/>
    <p:sldId id="382" r:id="rId11"/>
    <p:sldId id="378" r:id="rId12"/>
    <p:sldId id="386" r:id="rId13"/>
    <p:sldId id="375" r:id="rId14"/>
    <p:sldId id="34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8" d="100"/>
          <a:sy n="88" d="100"/>
        </p:scale>
        <p:origin x="25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6/8/2024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8,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8,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8,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8,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8,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8,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8,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8,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June 8, 2024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June 8, 2024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localhost/phpmyadmin/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3694" y="1147496"/>
            <a:ext cx="6793567" cy="1865305"/>
          </a:xfrm>
        </p:spPr>
        <p:txBody>
          <a:bodyPr/>
          <a:lstStyle/>
          <a:p>
            <a:r>
              <a:rPr lang="en-US" dirty="0"/>
              <a:t>MODUL PELATIHAN PRA UJIKOM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4" y="3561351"/>
            <a:ext cx="5134664" cy="953337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SKEMA PROGRAMMER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7673A6-25E1-4F0B-8CF3-96611B4728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256" y="5272202"/>
            <a:ext cx="1581117" cy="15811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5EDFB3-0FFB-4888-9B16-5DDA017547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6" r="16327" b="3321"/>
          <a:stretch/>
        </p:blipFill>
        <p:spPr>
          <a:xfrm>
            <a:off x="6379899" y="5000156"/>
            <a:ext cx="1327187" cy="18330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3403A2-9444-4C10-B7C5-46759C0F53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8" r="12877"/>
          <a:stretch/>
        </p:blipFill>
        <p:spPr>
          <a:xfrm>
            <a:off x="4322563" y="3429000"/>
            <a:ext cx="1664640" cy="15711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0361D1-428C-4CF9-A50A-75F0C2834E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614" y="2080149"/>
            <a:ext cx="1966752" cy="1062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BF9E44-8927-441B-BE4D-6E6C10D48D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24" y="260341"/>
            <a:ext cx="1829184" cy="17743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D6FD81-4987-F22D-4B89-DB2045121B0F}"/>
              </a:ext>
            </a:extLst>
          </p:cNvPr>
          <p:cNvSpPr txBox="1"/>
          <p:nvPr/>
        </p:nvSpPr>
        <p:spPr>
          <a:xfrm>
            <a:off x="6268372" y="4355352"/>
            <a:ext cx="61068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b="1" dirty="0">
                <a:solidFill>
                  <a:schemeClr val="bg1"/>
                </a:solidFill>
              </a:rPr>
              <a:t>MET.000.005970 2022</a:t>
            </a:r>
            <a:br>
              <a:rPr lang="en-ID" sz="2000" b="1" dirty="0">
                <a:solidFill>
                  <a:schemeClr val="bg1"/>
                </a:solidFill>
              </a:rPr>
            </a:br>
            <a:r>
              <a:rPr lang="en-ID" sz="2000" b="1" dirty="0">
                <a:solidFill>
                  <a:schemeClr val="bg1"/>
                </a:solidFill>
              </a:rPr>
              <a:t>SANTOSA WIJAYANTO, S.T., M.KOM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530F0F5-4853-4E04-98B7-C461345863DD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056386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June 8, 2024</a:t>
            </a:fld>
            <a:endParaRPr lang="en-US" dirty="0">
              <a:latin typeface="+mn-lt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0647F3-3EA6-41B9-8647-BC564732420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>
              <a:latin typeface="+mn-lt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A0EE94A0-38EF-46A1-AC30-CC41F3E3C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094" y="0"/>
            <a:ext cx="7467600" cy="61225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dirty="0" err="1"/>
              <a:t>Mengisi</a:t>
            </a:r>
            <a:r>
              <a:rPr lang="en-US" sz="1600" b="0" dirty="0"/>
              <a:t> data pada </a:t>
            </a:r>
            <a:r>
              <a:rPr lang="en-US" sz="1600" b="0" dirty="0" err="1"/>
              <a:t>tabel</a:t>
            </a:r>
            <a:r>
              <a:rPr lang="en-US" sz="1600" b="0" dirty="0"/>
              <a:t> user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D4D910-17ED-4102-B38B-62B329DDD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94" y="803104"/>
            <a:ext cx="7285074" cy="29180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4318AE-4AA3-4684-B939-60451C372AA7}"/>
              </a:ext>
            </a:extLst>
          </p:cNvPr>
          <p:cNvSpPr txBox="1"/>
          <p:nvPr/>
        </p:nvSpPr>
        <p:spPr>
          <a:xfrm>
            <a:off x="773831" y="4057171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Isi data pada table user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memilih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“</a:t>
            </a:r>
            <a:r>
              <a:rPr lang="en-US" b="1" dirty="0" err="1">
                <a:solidFill>
                  <a:schemeClr val="bg1"/>
                </a:solidFill>
              </a:rPr>
              <a:t>tambahkan</a:t>
            </a:r>
            <a:r>
              <a:rPr lang="en-US" b="1" dirty="0">
                <a:solidFill>
                  <a:schemeClr val="bg1"/>
                </a:solidFill>
              </a:rPr>
              <a:t>”, </a:t>
            </a:r>
            <a:r>
              <a:rPr lang="en-US" dirty="0" err="1">
                <a:solidFill>
                  <a:schemeClr val="bg1"/>
                </a:solidFill>
              </a:rPr>
              <a:t>mengisi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“username”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“password” </a:t>
            </a:r>
            <a:r>
              <a:rPr lang="en-US" dirty="0" err="1">
                <a:solidFill>
                  <a:schemeClr val="bg1"/>
                </a:solidFill>
              </a:rPr>
              <a:t>kemudian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tombol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“</a:t>
            </a:r>
            <a:r>
              <a:rPr lang="en-US" b="1" dirty="0" err="1">
                <a:solidFill>
                  <a:schemeClr val="bg1"/>
                </a:solidFill>
              </a:rPr>
              <a:t>Kirim</a:t>
            </a:r>
            <a:r>
              <a:rPr lang="en-US" b="1" dirty="0">
                <a:solidFill>
                  <a:schemeClr val="bg1"/>
                </a:solidFill>
              </a:rPr>
              <a:t>”.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280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Thanks to your commitment</a:t>
            </a:r>
          </a:p>
        </p:txBody>
      </p:sp>
      <p:pic>
        <p:nvPicPr>
          <p:cNvPr id="13" name="Picture Placeholder 12" descr="Portrait of a team member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530F0F5-4853-4E04-98B7-C461345863DD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056386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June 8, 2024</a:t>
            </a:fld>
            <a:endParaRPr lang="en-US" dirty="0">
              <a:latin typeface="+mn-lt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0647F3-3EA6-41B9-8647-BC564732420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89DDF9-6E77-4605-B5EC-329DF48BBD55}"/>
              </a:ext>
            </a:extLst>
          </p:cNvPr>
          <p:cNvSpPr/>
          <p:nvPr/>
        </p:nvSpPr>
        <p:spPr>
          <a:xfrm>
            <a:off x="913273" y="3602855"/>
            <a:ext cx="2842425" cy="2038875"/>
          </a:xfrm>
          <a:prstGeom prst="rect">
            <a:avLst/>
          </a:prstGeom>
          <a:solidFill>
            <a:srgbClr val="9C0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rgbClr val="9C0415"/>
              </a:solidFill>
            </a:endParaRPr>
          </a:p>
        </p:txBody>
      </p:sp>
      <p:pic>
        <p:nvPicPr>
          <p:cNvPr id="12" name="Picture Placeholder 3">
            <a:extLst>
              <a:ext uri="{FF2B5EF4-FFF2-40B4-BE49-F238E27FC236}">
                <a16:creationId xmlns:a16="http://schemas.microsoft.com/office/drawing/2014/main" id="{B88FB9E0-6EF2-460B-964D-BBCDB47575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8" r="12168"/>
          <a:stretch>
            <a:fillRect/>
          </a:stretch>
        </p:blipFill>
        <p:spPr>
          <a:xfrm>
            <a:off x="1034179" y="2679526"/>
            <a:ext cx="3450049" cy="27975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EB2A952-5164-4D90-9B9A-3A3D3BD7A741}"/>
              </a:ext>
            </a:extLst>
          </p:cNvPr>
          <p:cNvSpPr/>
          <p:nvPr/>
        </p:nvSpPr>
        <p:spPr>
          <a:xfrm>
            <a:off x="717550" y="878051"/>
            <a:ext cx="8216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b="1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Ruang lingkup Skema Sertifikasi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6B74953-A37E-4F1B-B0EE-B9CFFCFC6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79" y="2760982"/>
            <a:ext cx="3491626" cy="2467546"/>
          </a:xfrm>
          <a:prstGeom prst="rect">
            <a:avLst/>
          </a:prstGeom>
        </p:spPr>
      </p:pic>
      <p:sp>
        <p:nvSpPr>
          <p:cNvPr id="17" name="Teardrop 16">
            <a:extLst>
              <a:ext uri="{FF2B5EF4-FFF2-40B4-BE49-F238E27FC236}">
                <a16:creationId xmlns:a16="http://schemas.microsoft.com/office/drawing/2014/main" id="{26F3AF28-6BEA-4FF9-B13F-C84FAB95BCC6}"/>
              </a:ext>
            </a:extLst>
          </p:cNvPr>
          <p:cNvSpPr/>
          <p:nvPr/>
        </p:nvSpPr>
        <p:spPr>
          <a:xfrm rot="10800000">
            <a:off x="2917300" y="4078292"/>
            <a:ext cx="2192706" cy="2150964"/>
          </a:xfrm>
          <a:prstGeom prst="teardrop">
            <a:avLst/>
          </a:prstGeom>
          <a:gradFill>
            <a:gsLst>
              <a:gs pos="10000">
                <a:srgbClr val="3E3A41">
                  <a:alpha val="70000"/>
                </a:srgbClr>
              </a:gs>
              <a:gs pos="67000">
                <a:srgbClr val="EE0620">
                  <a:alpha val="70000"/>
                </a:srgbClr>
              </a:gs>
              <a:gs pos="84000">
                <a:srgbClr val="DE061E">
                  <a:alpha val="70000"/>
                </a:srgbClr>
              </a:gs>
              <a:gs pos="100000">
                <a:srgbClr val="B60F21">
                  <a:alpha val="7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3E4F13-01E4-44BB-A713-8A5FAEF784FE}"/>
              </a:ext>
            </a:extLst>
          </p:cNvPr>
          <p:cNvSpPr/>
          <p:nvPr/>
        </p:nvSpPr>
        <p:spPr>
          <a:xfrm>
            <a:off x="6096000" y="3094215"/>
            <a:ext cx="3935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Bidang</a:t>
            </a: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Software Development </a:t>
            </a:r>
            <a:r>
              <a:rPr lang="en-US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sebagai</a:t>
            </a:r>
            <a:r>
              <a:rPr lang="id-ID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Pemrogram</a:t>
            </a:r>
            <a:r>
              <a:rPr lang="id-ID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(Programmer) </a:t>
            </a:r>
            <a:endParaRPr lang="id-ID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BD511E-FB7A-4EA9-9843-14144CA5B571}"/>
              </a:ext>
            </a:extLst>
          </p:cNvPr>
          <p:cNvSpPr/>
          <p:nvPr/>
        </p:nvSpPr>
        <p:spPr>
          <a:xfrm>
            <a:off x="6096000" y="4764567"/>
            <a:ext cx="35303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pada perusahaan, instansi, lembaga, atau organisasi yang memiliki divisi atau berkaitan dengan bidang Software Development sebagai Programmer </a:t>
            </a:r>
          </a:p>
        </p:txBody>
      </p:sp>
      <p:pic>
        <p:nvPicPr>
          <p:cNvPr id="20" name="Graphic 8" descr="Books on Shelf">
            <a:extLst>
              <a:ext uri="{FF2B5EF4-FFF2-40B4-BE49-F238E27FC236}">
                <a16:creationId xmlns:a16="http://schemas.microsoft.com/office/drawing/2014/main" id="{429BFF4A-7211-4609-86DC-218FAE659A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9590" y="2434032"/>
            <a:ext cx="668124" cy="668124"/>
          </a:xfrm>
          <a:prstGeom prst="rect">
            <a:avLst/>
          </a:prstGeom>
        </p:spPr>
      </p:pic>
      <p:pic>
        <p:nvPicPr>
          <p:cNvPr id="21" name="Graphic 6" descr="Database">
            <a:extLst>
              <a:ext uri="{FF2B5EF4-FFF2-40B4-BE49-F238E27FC236}">
                <a16:creationId xmlns:a16="http://schemas.microsoft.com/office/drawing/2014/main" id="{FAA68CB1-DB09-45CB-B90A-826052879E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31304" y="4230223"/>
            <a:ext cx="764696" cy="76469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69EB5A3-8CB6-492C-AACB-313247521C1B}"/>
              </a:ext>
            </a:extLst>
          </p:cNvPr>
          <p:cNvSpPr/>
          <p:nvPr/>
        </p:nvSpPr>
        <p:spPr>
          <a:xfrm>
            <a:off x="6096000" y="2603331"/>
            <a:ext cx="1728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Ruang lingkup 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DA1DF5-FF7C-41CA-8543-FA2C5035346C}"/>
              </a:ext>
            </a:extLst>
          </p:cNvPr>
          <p:cNvSpPr/>
          <p:nvPr/>
        </p:nvSpPr>
        <p:spPr>
          <a:xfrm>
            <a:off x="6088286" y="4339644"/>
            <a:ext cx="35380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b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Times New Roman" panose="02020603050405020304" pitchFamily="18" charset="0"/>
              </a:rPr>
              <a:t>Lingkup penggunaan Sertifikat :</a:t>
            </a:r>
          </a:p>
        </p:txBody>
      </p:sp>
    </p:spTree>
    <p:extLst>
      <p:ext uri="{BB962C8B-B14F-4D97-AF65-F5344CB8AC3E}">
        <p14:creationId xmlns:p14="http://schemas.microsoft.com/office/powerpoint/2010/main" val="128738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2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17" grpId="0" animBg="1"/>
      <p:bldP spid="18" grpId="0"/>
      <p:bldP spid="19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530F0F5-4853-4E04-98B7-C461345863DD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056386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June 8, 2024</a:t>
            </a:fld>
            <a:endParaRPr lang="en-US" dirty="0">
              <a:latin typeface="+mn-lt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0647F3-3EA6-41B9-8647-BC564732420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>
              <a:latin typeface="+mn-lt"/>
            </a:endParaRPr>
          </a:p>
        </p:txBody>
      </p:sp>
      <p:sp>
        <p:nvSpPr>
          <p:cNvPr id="4" name="Graphic 2">
            <a:extLst>
              <a:ext uri="{FF2B5EF4-FFF2-40B4-BE49-F238E27FC236}">
                <a16:creationId xmlns:a16="http://schemas.microsoft.com/office/drawing/2014/main" id="{3B12BE9E-E67E-40A6-985C-5BE579BE3353}"/>
              </a:ext>
            </a:extLst>
          </p:cNvPr>
          <p:cNvSpPr/>
          <p:nvPr/>
        </p:nvSpPr>
        <p:spPr>
          <a:xfrm>
            <a:off x="1078105" y="777874"/>
            <a:ext cx="3758405" cy="1081478"/>
          </a:xfrm>
          <a:custGeom>
            <a:avLst/>
            <a:gdLst>
              <a:gd name="connsiteX0" fmla="*/ 670754 w 3758404"/>
              <a:gd name="connsiteY0" fmla="*/ 9017 h 1081477"/>
              <a:gd name="connsiteX1" fmla="*/ 9017 w 3758404"/>
              <a:gd name="connsiteY1" fmla="*/ 544402 h 1081477"/>
              <a:gd name="connsiteX2" fmla="*/ 670754 w 3758404"/>
              <a:gd name="connsiteY2" fmla="*/ 1079787 h 1081477"/>
              <a:gd name="connsiteX3" fmla="*/ 3758642 w 3758404"/>
              <a:gd name="connsiteY3" fmla="*/ 1079787 h 1081477"/>
              <a:gd name="connsiteX4" fmla="*/ 3758642 w 3758404"/>
              <a:gd name="connsiteY4" fmla="*/ 9017 h 1081477"/>
              <a:gd name="connsiteX5" fmla="*/ 670754 w 3758404"/>
              <a:gd name="connsiteY5" fmla="*/ 9017 h 1081477"/>
              <a:gd name="connsiteX6" fmla="*/ 3209444 w 3758404"/>
              <a:gd name="connsiteY6" fmla="*/ 972710 h 1081477"/>
              <a:gd name="connsiteX7" fmla="*/ 2781136 w 3758404"/>
              <a:gd name="connsiteY7" fmla="*/ 544402 h 1081477"/>
              <a:gd name="connsiteX8" fmla="*/ 3209444 w 3758404"/>
              <a:gd name="connsiteY8" fmla="*/ 116094 h 1081477"/>
              <a:gd name="connsiteX9" fmla="*/ 3637752 w 3758404"/>
              <a:gd name="connsiteY9" fmla="*/ 544402 h 1081477"/>
              <a:gd name="connsiteX10" fmla="*/ 3209444 w 3758404"/>
              <a:gd name="connsiteY10" fmla="*/ 972710 h 1081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58404" h="1081477">
                <a:moveTo>
                  <a:pt x="670754" y="9017"/>
                </a:moveTo>
                <a:cubicBezTo>
                  <a:pt x="305300" y="9017"/>
                  <a:pt x="9017" y="248656"/>
                  <a:pt x="9017" y="544402"/>
                </a:cubicBezTo>
                <a:cubicBezTo>
                  <a:pt x="9017" y="840042"/>
                  <a:pt x="305300" y="1079787"/>
                  <a:pt x="670754" y="1079787"/>
                </a:cubicBezTo>
                <a:lnTo>
                  <a:pt x="3758642" y="1079787"/>
                </a:lnTo>
                <a:lnTo>
                  <a:pt x="3758642" y="9017"/>
                </a:lnTo>
                <a:lnTo>
                  <a:pt x="670754" y="9017"/>
                </a:lnTo>
                <a:close/>
                <a:moveTo>
                  <a:pt x="3209444" y="972710"/>
                </a:moveTo>
                <a:cubicBezTo>
                  <a:pt x="2972910" y="972710"/>
                  <a:pt x="2781136" y="780935"/>
                  <a:pt x="2781136" y="544402"/>
                </a:cubicBezTo>
                <a:cubicBezTo>
                  <a:pt x="2781136" y="307869"/>
                  <a:pt x="2972910" y="116094"/>
                  <a:pt x="3209444" y="116094"/>
                </a:cubicBezTo>
                <a:cubicBezTo>
                  <a:pt x="3445977" y="116094"/>
                  <a:pt x="3637752" y="307869"/>
                  <a:pt x="3637752" y="544402"/>
                </a:cubicBezTo>
                <a:cubicBezTo>
                  <a:pt x="3637752" y="780935"/>
                  <a:pt x="3445977" y="972710"/>
                  <a:pt x="3209444" y="972710"/>
                </a:cubicBezTo>
                <a:close/>
              </a:path>
            </a:pathLst>
          </a:custGeom>
          <a:solidFill>
            <a:srgbClr val="9C0415"/>
          </a:solidFill>
          <a:ln w="106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Graphic 6">
            <a:extLst>
              <a:ext uri="{FF2B5EF4-FFF2-40B4-BE49-F238E27FC236}">
                <a16:creationId xmlns:a16="http://schemas.microsoft.com/office/drawing/2014/main" id="{B98444F1-D06D-4F2A-9E1A-A16C559DEBDE}"/>
              </a:ext>
            </a:extLst>
          </p:cNvPr>
          <p:cNvSpPr/>
          <p:nvPr/>
        </p:nvSpPr>
        <p:spPr>
          <a:xfrm>
            <a:off x="1009243" y="1893877"/>
            <a:ext cx="3758405" cy="1081478"/>
          </a:xfrm>
          <a:custGeom>
            <a:avLst/>
            <a:gdLst>
              <a:gd name="connsiteX0" fmla="*/ 670754 w 3758404"/>
              <a:gd name="connsiteY0" fmla="*/ 9017 h 1081477"/>
              <a:gd name="connsiteX1" fmla="*/ 9017 w 3758404"/>
              <a:gd name="connsiteY1" fmla="*/ 544402 h 1081477"/>
              <a:gd name="connsiteX2" fmla="*/ 670754 w 3758404"/>
              <a:gd name="connsiteY2" fmla="*/ 1079787 h 1081477"/>
              <a:gd name="connsiteX3" fmla="*/ 3758642 w 3758404"/>
              <a:gd name="connsiteY3" fmla="*/ 1079787 h 1081477"/>
              <a:gd name="connsiteX4" fmla="*/ 3758642 w 3758404"/>
              <a:gd name="connsiteY4" fmla="*/ 9017 h 1081477"/>
              <a:gd name="connsiteX5" fmla="*/ 670754 w 3758404"/>
              <a:gd name="connsiteY5" fmla="*/ 9017 h 1081477"/>
              <a:gd name="connsiteX6" fmla="*/ 3209444 w 3758404"/>
              <a:gd name="connsiteY6" fmla="*/ 972710 h 1081477"/>
              <a:gd name="connsiteX7" fmla="*/ 2781136 w 3758404"/>
              <a:gd name="connsiteY7" fmla="*/ 544402 h 1081477"/>
              <a:gd name="connsiteX8" fmla="*/ 3209444 w 3758404"/>
              <a:gd name="connsiteY8" fmla="*/ 116094 h 1081477"/>
              <a:gd name="connsiteX9" fmla="*/ 3637752 w 3758404"/>
              <a:gd name="connsiteY9" fmla="*/ 544402 h 1081477"/>
              <a:gd name="connsiteX10" fmla="*/ 3209444 w 3758404"/>
              <a:gd name="connsiteY10" fmla="*/ 972710 h 1081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58404" h="1081477">
                <a:moveTo>
                  <a:pt x="670754" y="9017"/>
                </a:moveTo>
                <a:cubicBezTo>
                  <a:pt x="305300" y="9017"/>
                  <a:pt x="9017" y="248656"/>
                  <a:pt x="9017" y="544402"/>
                </a:cubicBezTo>
                <a:cubicBezTo>
                  <a:pt x="9017" y="840042"/>
                  <a:pt x="305300" y="1079787"/>
                  <a:pt x="670754" y="1079787"/>
                </a:cubicBezTo>
                <a:lnTo>
                  <a:pt x="3758642" y="1079787"/>
                </a:lnTo>
                <a:lnTo>
                  <a:pt x="3758642" y="9017"/>
                </a:lnTo>
                <a:lnTo>
                  <a:pt x="670754" y="9017"/>
                </a:lnTo>
                <a:close/>
                <a:moveTo>
                  <a:pt x="3209444" y="972710"/>
                </a:moveTo>
                <a:cubicBezTo>
                  <a:pt x="2972910" y="972710"/>
                  <a:pt x="2781136" y="780935"/>
                  <a:pt x="2781136" y="544402"/>
                </a:cubicBezTo>
                <a:cubicBezTo>
                  <a:pt x="2781136" y="307869"/>
                  <a:pt x="2972910" y="116094"/>
                  <a:pt x="3209444" y="116094"/>
                </a:cubicBezTo>
                <a:cubicBezTo>
                  <a:pt x="3445977" y="116094"/>
                  <a:pt x="3637752" y="307869"/>
                  <a:pt x="3637752" y="544402"/>
                </a:cubicBezTo>
                <a:cubicBezTo>
                  <a:pt x="3637752" y="780935"/>
                  <a:pt x="3445977" y="972710"/>
                  <a:pt x="3209444" y="972710"/>
                </a:cubicBezTo>
                <a:close/>
              </a:path>
            </a:pathLst>
          </a:custGeom>
          <a:solidFill>
            <a:srgbClr val="9C0415"/>
          </a:solidFill>
          <a:ln w="106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Graphic 7">
            <a:extLst>
              <a:ext uri="{FF2B5EF4-FFF2-40B4-BE49-F238E27FC236}">
                <a16:creationId xmlns:a16="http://schemas.microsoft.com/office/drawing/2014/main" id="{99D98282-F6AA-4485-8E03-2E5476BE5D2D}"/>
              </a:ext>
            </a:extLst>
          </p:cNvPr>
          <p:cNvSpPr/>
          <p:nvPr/>
        </p:nvSpPr>
        <p:spPr>
          <a:xfrm>
            <a:off x="1078105" y="3181037"/>
            <a:ext cx="3758405" cy="1081478"/>
          </a:xfrm>
          <a:custGeom>
            <a:avLst/>
            <a:gdLst>
              <a:gd name="connsiteX0" fmla="*/ 670754 w 3758404"/>
              <a:gd name="connsiteY0" fmla="*/ 9017 h 1081477"/>
              <a:gd name="connsiteX1" fmla="*/ 9017 w 3758404"/>
              <a:gd name="connsiteY1" fmla="*/ 544402 h 1081477"/>
              <a:gd name="connsiteX2" fmla="*/ 670754 w 3758404"/>
              <a:gd name="connsiteY2" fmla="*/ 1079787 h 1081477"/>
              <a:gd name="connsiteX3" fmla="*/ 3758642 w 3758404"/>
              <a:gd name="connsiteY3" fmla="*/ 1079787 h 1081477"/>
              <a:gd name="connsiteX4" fmla="*/ 3758642 w 3758404"/>
              <a:gd name="connsiteY4" fmla="*/ 9017 h 1081477"/>
              <a:gd name="connsiteX5" fmla="*/ 670754 w 3758404"/>
              <a:gd name="connsiteY5" fmla="*/ 9017 h 1081477"/>
              <a:gd name="connsiteX6" fmla="*/ 3209444 w 3758404"/>
              <a:gd name="connsiteY6" fmla="*/ 972710 h 1081477"/>
              <a:gd name="connsiteX7" fmla="*/ 2781136 w 3758404"/>
              <a:gd name="connsiteY7" fmla="*/ 544402 h 1081477"/>
              <a:gd name="connsiteX8" fmla="*/ 3209444 w 3758404"/>
              <a:gd name="connsiteY8" fmla="*/ 116094 h 1081477"/>
              <a:gd name="connsiteX9" fmla="*/ 3637752 w 3758404"/>
              <a:gd name="connsiteY9" fmla="*/ 544402 h 1081477"/>
              <a:gd name="connsiteX10" fmla="*/ 3209444 w 3758404"/>
              <a:gd name="connsiteY10" fmla="*/ 972710 h 1081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58404" h="1081477">
                <a:moveTo>
                  <a:pt x="670754" y="9017"/>
                </a:moveTo>
                <a:cubicBezTo>
                  <a:pt x="305300" y="9017"/>
                  <a:pt x="9017" y="248656"/>
                  <a:pt x="9017" y="544402"/>
                </a:cubicBezTo>
                <a:cubicBezTo>
                  <a:pt x="9017" y="840042"/>
                  <a:pt x="305300" y="1079787"/>
                  <a:pt x="670754" y="1079787"/>
                </a:cubicBezTo>
                <a:lnTo>
                  <a:pt x="3758642" y="1079787"/>
                </a:lnTo>
                <a:lnTo>
                  <a:pt x="3758642" y="9017"/>
                </a:lnTo>
                <a:lnTo>
                  <a:pt x="670754" y="9017"/>
                </a:lnTo>
                <a:close/>
                <a:moveTo>
                  <a:pt x="3209444" y="972710"/>
                </a:moveTo>
                <a:cubicBezTo>
                  <a:pt x="2972910" y="972710"/>
                  <a:pt x="2781136" y="780935"/>
                  <a:pt x="2781136" y="544402"/>
                </a:cubicBezTo>
                <a:cubicBezTo>
                  <a:pt x="2781136" y="307869"/>
                  <a:pt x="2972910" y="116094"/>
                  <a:pt x="3209444" y="116094"/>
                </a:cubicBezTo>
                <a:cubicBezTo>
                  <a:pt x="3445977" y="116094"/>
                  <a:pt x="3637752" y="307869"/>
                  <a:pt x="3637752" y="544402"/>
                </a:cubicBezTo>
                <a:cubicBezTo>
                  <a:pt x="3637752" y="780935"/>
                  <a:pt x="3445977" y="972710"/>
                  <a:pt x="3209444" y="972710"/>
                </a:cubicBezTo>
                <a:close/>
              </a:path>
            </a:pathLst>
          </a:custGeom>
          <a:solidFill>
            <a:srgbClr val="B30427"/>
          </a:solidFill>
          <a:ln w="106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Graphic 8">
            <a:extLst>
              <a:ext uri="{FF2B5EF4-FFF2-40B4-BE49-F238E27FC236}">
                <a16:creationId xmlns:a16="http://schemas.microsoft.com/office/drawing/2014/main" id="{239B3E5B-2572-4788-A483-87008EEAF867}"/>
              </a:ext>
            </a:extLst>
          </p:cNvPr>
          <p:cNvSpPr/>
          <p:nvPr/>
        </p:nvSpPr>
        <p:spPr>
          <a:xfrm>
            <a:off x="1078105" y="4424323"/>
            <a:ext cx="3758405" cy="1081478"/>
          </a:xfrm>
          <a:custGeom>
            <a:avLst/>
            <a:gdLst>
              <a:gd name="connsiteX0" fmla="*/ 670754 w 3758404"/>
              <a:gd name="connsiteY0" fmla="*/ 9017 h 1081477"/>
              <a:gd name="connsiteX1" fmla="*/ 9017 w 3758404"/>
              <a:gd name="connsiteY1" fmla="*/ 544402 h 1081477"/>
              <a:gd name="connsiteX2" fmla="*/ 670754 w 3758404"/>
              <a:gd name="connsiteY2" fmla="*/ 1079787 h 1081477"/>
              <a:gd name="connsiteX3" fmla="*/ 3758642 w 3758404"/>
              <a:gd name="connsiteY3" fmla="*/ 1079787 h 1081477"/>
              <a:gd name="connsiteX4" fmla="*/ 3758642 w 3758404"/>
              <a:gd name="connsiteY4" fmla="*/ 9017 h 1081477"/>
              <a:gd name="connsiteX5" fmla="*/ 670754 w 3758404"/>
              <a:gd name="connsiteY5" fmla="*/ 9017 h 1081477"/>
              <a:gd name="connsiteX6" fmla="*/ 3209444 w 3758404"/>
              <a:gd name="connsiteY6" fmla="*/ 972710 h 1081477"/>
              <a:gd name="connsiteX7" fmla="*/ 2781136 w 3758404"/>
              <a:gd name="connsiteY7" fmla="*/ 544402 h 1081477"/>
              <a:gd name="connsiteX8" fmla="*/ 3209444 w 3758404"/>
              <a:gd name="connsiteY8" fmla="*/ 116094 h 1081477"/>
              <a:gd name="connsiteX9" fmla="*/ 3637752 w 3758404"/>
              <a:gd name="connsiteY9" fmla="*/ 544402 h 1081477"/>
              <a:gd name="connsiteX10" fmla="*/ 3209444 w 3758404"/>
              <a:gd name="connsiteY10" fmla="*/ 972710 h 1081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58404" h="1081477">
                <a:moveTo>
                  <a:pt x="670754" y="9017"/>
                </a:moveTo>
                <a:cubicBezTo>
                  <a:pt x="305300" y="9017"/>
                  <a:pt x="9017" y="248656"/>
                  <a:pt x="9017" y="544402"/>
                </a:cubicBezTo>
                <a:cubicBezTo>
                  <a:pt x="9017" y="840042"/>
                  <a:pt x="305300" y="1079787"/>
                  <a:pt x="670754" y="1079787"/>
                </a:cubicBezTo>
                <a:lnTo>
                  <a:pt x="3758642" y="1079787"/>
                </a:lnTo>
                <a:lnTo>
                  <a:pt x="3758642" y="9017"/>
                </a:lnTo>
                <a:lnTo>
                  <a:pt x="670754" y="9017"/>
                </a:lnTo>
                <a:close/>
                <a:moveTo>
                  <a:pt x="3209444" y="972710"/>
                </a:moveTo>
                <a:cubicBezTo>
                  <a:pt x="2972910" y="972710"/>
                  <a:pt x="2781136" y="780935"/>
                  <a:pt x="2781136" y="544402"/>
                </a:cubicBezTo>
                <a:cubicBezTo>
                  <a:pt x="2781136" y="307869"/>
                  <a:pt x="2972910" y="116094"/>
                  <a:pt x="3209444" y="116094"/>
                </a:cubicBezTo>
                <a:cubicBezTo>
                  <a:pt x="3445977" y="116094"/>
                  <a:pt x="3637752" y="307869"/>
                  <a:pt x="3637752" y="544402"/>
                </a:cubicBezTo>
                <a:cubicBezTo>
                  <a:pt x="3637752" y="780935"/>
                  <a:pt x="3445977" y="972710"/>
                  <a:pt x="3209444" y="972710"/>
                </a:cubicBezTo>
                <a:close/>
              </a:path>
            </a:pathLst>
          </a:custGeom>
          <a:solidFill>
            <a:srgbClr val="B30427"/>
          </a:solidFill>
          <a:ln w="106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E2B65F-BC9E-4EDB-9B9E-8D74777CCCD6}"/>
              </a:ext>
            </a:extLst>
          </p:cNvPr>
          <p:cNvSpPr/>
          <p:nvPr/>
        </p:nvSpPr>
        <p:spPr>
          <a:xfrm>
            <a:off x="5305785" y="884518"/>
            <a:ext cx="96186" cy="868186"/>
          </a:xfrm>
          <a:prstGeom prst="rect">
            <a:avLst/>
          </a:prstGeom>
          <a:solidFill>
            <a:srgbClr val="9C0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1B84D3-C3A7-4A46-B778-A45688A66F73}"/>
              </a:ext>
            </a:extLst>
          </p:cNvPr>
          <p:cNvSpPr/>
          <p:nvPr/>
        </p:nvSpPr>
        <p:spPr>
          <a:xfrm>
            <a:off x="5305785" y="2038633"/>
            <a:ext cx="96186" cy="868186"/>
          </a:xfrm>
          <a:prstGeom prst="rect">
            <a:avLst/>
          </a:prstGeom>
          <a:solidFill>
            <a:srgbClr val="9C0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CF966C-08F6-417D-9EB7-87B49BB2BBC1}"/>
              </a:ext>
            </a:extLst>
          </p:cNvPr>
          <p:cNvSpPr/>
          <p:nvPr/>
        </p:nvSpPr>
        <p:spPr>
          <a:xfrm>
            <a:off x="5305785" y="3315485"/>
            <a:ext cx="96186" cy="868186"/>
          </a:xfrm>
          <a:prstGeom prst="rect">
            <a:avLst/>
          </a:prstGeom>
          <a:solidFill>
            <a:srgbClr val="B30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AE9E97-72D5-4900-9AA4-22F2D26245A5}"/>
              </a:ext>
            </a:extLst>
          </p:cNvPr>
          <p:cNvSpPr/>
          <p:nvPr/>
        </p:nvSpPr>
        <p:spPr>
          <a:xfrm>
            <a:off x="5305785" y="4530968"/>
            <a:ext cx="96186" cy="868186"/>
          </a:xfrm>
          <a:prstGeom prst="rect">
            <a:avLst/>
          </a:prstGeom>
          <a:solidFill>
            <a:srgbClr val="B30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2">
            <a:extLst>
              <a:ext uri="{FF2B5EF4-FFF2-40B4-BE49-F238E27FC236}">
                <a16:creationId xmlns:a16="http://schemas.microsoft.com/office/drawing/2014/main" id="{BD85CDB2-6F60-411D-86B3-D098E2E8EA15}"/>
              </a:ext>
            </a:extLst>
          </p:cNvPr>
          <p:cNvSpPr/>
          <p:nvPr/>
        </p:nvSpPr>
        <p:spPr>
          <a:xfrm flipH="1">
            <a:off x="6275460" y="768200"/>
            <a:ext cx="3758405" cy="1081478"/>
          </a:xfrm>
          <a:custGeom>
            <a:avLst/>
            <a:gdLst>
              <a:gd name="connsiteX0" fmla="*/ 670754 w 3758404"/>
              <a:gd name="connsiteY0" fmla="*/ 9017 h 1081477"/>
              <a:gd name="connsiteX1" fmla="*/ 9017 w 3758404"/>
              <a:gd name="connsiteY1" fmla="*/ 544402 h 1081477"/>
              <a:gd name="connsiteX2" fmla="*/ 670754 w 3758404"/>
              <a:gd name="connsiteY2" fmla="*/ 1079787 h 1081477"/>
              <a:gd name="connsiteX3" fmla="*/ 3758642 w 3758404"/>
              <a:gd name="connsiteY3" fmla="*/ 1079787 h 1081477"/>
              <a:gd name="connsiteX4" fmla="*/ 3758642 w 3758404"/>
              <a:gd name="connsiteY4" fmla="*/ 9017 h 1081477"/>
              <a:gd name="connsiteX5" fmla="*/ 670754 w 3758404"/>
              <a:gd name="connsiteY5" fmla="*/ 9017 h 1081477"/>
              <a:gd name="connsiteX6" fmla="*/ 3209444 w 3758404"/>
              <a:gd name="connsiteY6" fmla="*/ 972710 h 1081477"/>
              <a:gd name="connsiteX7" fmla="*/ 2781136 w 3758404"/>
              <a:gd name="connsiteY7" fmla="*/ 544402 h 1081477"/>
              <a:gd name="connsiteX8" fmla="*/ 3209444 w 3758404"/>
              <a:gd name="connsiteY8" fmla="*/ 116094 h 1081477"/>
              <a:gd name="connsiteX9" fmla="*/ 3637752 w 3758404"/>
              <a:gd name="connsiteY9" fmla="*/ 544402 h 1081477"/>
              <a:gd name="connsiteX10" fmla="*/ 3209444 w 3758404"/>
              <a:gd name="connsiteY10" fmla="*/ 972710 h 1081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58404" h="1081477">
                <a:moveTo>
                  <a:pt x="670754" y="9017"/>
                </a:moveTo>
                <a:cubicBezTo>
                  <a:pt x="305300" y="9017"/>
                  <a:pt x="9017" y="248656"/>
                  <a:pt x="9017" y="544402"/>
                </a:cubicBezTo>
                <a:cubicBezTo>
                  <a:pt x="9017" y="840042"/>
                  <a:pt x="305300" y="1079787"/>
                  <a:pt x="670754" y="1079787"/>
                </a:cubicBezTo>
                <a:lnTo>
                  <a:pt x="3758642" y="1079787"/>
                </a:lnTo>
                <a:lnTo>
                  <a:pt x="3758642" y="9017"/>
                </a:lnTo>
                <a:lnTo>
                  <a:pt x="670754" y="9017"/>
                </a:lnTo>
                <a:close/>
                <a:moveTo>
                  <a:pt x="3209444" y="972710"/>
                </a:moveTo>
                <a:cubicBezTo>
                  <a:pt x="2972910" y="972710"/>
                  <a:pt x="2781136" y="780935"/>
                  <a:pt x="2781136" y="544402"/>
                </a:cubicBezTo>
                <a:cubicBezTo>
                  <a:pt x="2781136" y="307869"/>
                  <a:pt x="2972910" y="116094"/>
                  <a:pt x="3209444" y="116094"/>
                </a:cubicBezTo>
                <a:cubicBezTo>
                  <a:pt x="3445977" y="116094"/>
                  <a:pt x="3637752" y="307869"/>
                  <a:pt x="3637752" y="544402"/>
                </a:cubicBezTo>
                <a:cubicBezTo>
                  <a:pt x="3637752" y="780935"/>
                  <a:pt x="3445977" y="972710"/>
                  <a:pt x="3209444" y="972710"/>
                </a:cubicBezTo>
                <a:close/>
              </a:path>
            </a:pathLst>
          </a:custGeom>
          <a:solidFill>
            <a:srgbClr val="9C0415"/>
          </a:solidFill>
          <a:ln w="106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6">
            <a:extLst>
              <a:ext uri="{FF2B5EF4-FFF2-40B4-BE49-F238E27FC236}">
                <a16:creationId xmlns:a16="http://schemas.microsoft.com/office/drawing/2014/main" id="{CAB3F711-06BC-4819-B9C8-4C824E008D49}"/>
              </a:ext>
            </a:extLst>
          </p:cNvPr>
          <p:cNvSpPr/>
          <p:nvPr/>
        </p:nvSpPr>
        <p:spPr>
          <a:xfrm flipH="1">
            <a:off x="6275460" y="1983683"/>
            <a:ext cx="3758405" cy="1081478"/>
          </a:xfrm>
          <a:custGeom>
            <a:avLst/>
            <a:gdLst>
              <a:gd name="connsiteX0" fmla="*/ 670754 w 3758404"/>
              <a:gd name="connsiteY0" fmla="*/ 9017 h 1081477"/>
              <a:gd name="connsiteX1" fmla="*/ 9017 w 3758404"/>
              <a:gd name="connsiteY1" fmla="*/ 544402 h 1081477"/>
              <a:gd name="connsiteX2" fmla="*/ 670754 w 3758404"/>
              <a:gd name="connsiteY2" fmla="*/ 1079787 h 1081477"/>
              <a:gd name="connsiteX3" fmla="*/ 3758642 w 3758404"/>
              <a:gd name="connsiteY3" fmla="*/ 1079787 h 1081477"/>
              <a:gd name="connsiteX4" fmla="*/ 3758642 w 3758404"/>
              <a:gd name="connsiteY4" fmla="*/ 9017 h 1081477"/>
              <a:gd name="connsiteX5" fmla="*/ 670754 w 3758404"/>
              <a:gd name="connsiteY5" fmla="*/ 9017 h 1081477"/>
              <a:gd name="connsiteX6" fmla="*/ 3209444 w 3758404"/>
              <a:gd name="connsiteY6" fmla="*/ 972710 h 1081477"/>
              <a:gd name="connsiteX7" fmla="*/ 2781136 w 3758404"/>
              <a:gd name="connsiteY7" fmla="*/ 544402 h 1081477"/>
              <a:gd name="connsiteX8" fmla="*/ 3209444 w 3758404"/>
              <a:gd name="connsiteY8" fmla="*/ 116094 h 1081477"/>
              <a:gd name="connsiteX9" fmla="*/ 3637752 w 3758404"/>
              <a:gd name="connsiteY9" fmla="*/ 544402 h 1081477"/>
              <a:gd name="connsiteX10" fmla="*/ 3209444 w 3758404"/>
              <a:gd name="connsiteY10" fmla="*/ 972710 h 1081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58404" h="1081477">
                <a:moveTo>
                  <a:pt x="670754" y="9017"/>
                </a:moveTo>
                <a:cubicBezTo>
                  <a:pt x="305300" y="9017"/>
                  <a:pt x="9017" y="248656"/>
                  <a:pt x="9017" y="544402"/>
                </a:cubicBezTo>
                <a:cubicBezTo>
                  <a:pt x="9017" y="840042"/>
                  <a:pt x="305300" y="1079787"/>
                  <a:pt x="670754" y="1079787"/>
                </a:cubicBezTo>
                <a:lnTo>
                  <a:pt x="3758642" y="1079787"/>
                </a:lnTo>
                <a:lnTo>
                  <a:pt x="3758642" y="9017"/>
                </a:lnTo>
                <a:lnTo>
                  <a:pt x="670754" y="9017"/>
                </a:lnTo>
                <a:close/>
                <a:moveTo>
                  <a:pt x="3209444" y="972710"/>
                </a:moveTo>
                <a:cubicBezTo>
                  <a:pt x="2972910" y="972710"/>
                  <a:pt x="2781136" y="780935"/>
                  <a:pt x="2781136" y="544402"/>
                </a:cubicBezTo>
                <a:cubicBezTo>
                  <a:pt x="2781136" y="307869"/>
                  <a:pt x="2972910" y="116094"/>
                  <a:pt x="3209444" y="116094"/>
                </a:cubicBezTo>
                <a:cubicBezTo>
                  <a:pt x="3445977" y="116094"/>
                  <a:pt x="3637752" y="307869"/>
                  <a:pt x="3637752" y="544402"/>
                </a:cubicBezTo>
                <a:cubicBezTo>
                  <a:pt x="3637752" y="780935"/>
                  <a:pt x="3445977" y="972710"/>
                  <a:pt x="3209444" y="972710"/>
                </a:cubicBezTo>
                <a:close/>
              </a:path>
            </a:pathLst>
          </a:custGeom>
          <a:solidFill>
            <a:srgbClr val="9C0415"/>
          </a:solidFill>
          <a:ln w="106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7">
            <a:extLst>
              <a:ext uri="{FF2B5EF4-FFF2-40B4-BE49-F238E27FC236}">
                <a16:creationId xmlns:a16="http://schemas.microsoft.com/office/drawing/2014/main" id="{B03ECBFF-5BF5-4574-8741-1FC8DA2B8A58}"/>
              </a:ext>
            </a:extLst>
          </p:cNvPr>
          <p:cNvSpPr/>
          <p:nvPr/>
        </p:nvSpPr>
        <p:spPr>
          <a:xfrm flipH="1">
            <a:off x="6275460" y="3199166"/>
            <a:ext cx="3758405" cy="1081478"/>
          </a:xfrm>
          <a:custGeom>
            <a:avLst/>
            <a:gdLst>
              <a:gd name="connsiteX0" fmla="*/ 670754 w 3758404"/>
              <a:gd name="connsiteY0" fmla="*/ 9017 h 1081477"/>
              <a:gd name="connsiteX1" fmla="*/ 9017 w 3758404"/>
              <a:gd name="connsiteY1" fmla="*/ 544402 h 1081477"/>
              <a:gd name="connsiteX2" fmla="*/ 670754 w 3758404"/>
              <a:gd name="connsiteY2" fmla="*/ 1079787 h 1081477"/>
              <a:gd name="connsiteX3" fmla="*/ 3758642 w 3758404"/>
              <a:gd name="connsiteY3" fmla="*/ 1079787 h 1081477"/>
              <a:gd name="connsiteX4" fmla="*/ 3758642 w 3758404"/>
              <a:gd name="connsiteY4" fmla="*/ 9017 h 1081477"/>
              <a:gd name="connsiteX5" fmla="*/ 670754 w 3758404"/>
              <a:gd name="connsiteY5" fmla="*/ 9017 h 1081477"/>
              <a:gd name="connsiteX6" fmla="*/ 3209444 w 3758404"/>
              <a:gd name="connsiteY6" fmla="*/ 972710 h 1081477"/>
              <a:gd name="connsiteX7" fmla="*/ 2781136 w 3758404"/>
              <a:gd name="connsiteY7" fmla="*/ 544402 h 1081477"/>
              <a:gd name="connsiteX8" fmla="*/ 3209444 w 3758404"/>
              <a:gd name="connsiteY8" fmla="*/ 116094 h 1081477"/>
              <a:gd name="connsiteX9" fmla="*/ 3637752 w 3758404"/>
              <a:gd name="connsiteY9" fmla="*/ 544402 h 1081477"/>
              <a:gd name="connsiteX10" fmla="*/ 3209444 w 3758404"/>
              <a:gd name="connsiteY10" fmla="*/ 972710 h 1081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58404" h="1081477">
                <a:moveTo>
                  <a:pt x="670754" y="9017"/>
                </a:moveTo>
                <a:cubicBezTo>
                  <a:pt x="305300" y="9017"/>
                  <a:pt x="9017" y="248656"/>
                  <a:pt x="9017" y="544402"/>
                </a:cubicBezTo>
                <a:cubicBezTo>
                  <a:pt x="9017" y="840042"/>
                  <a:pt x="305300" y="1079787"/>
                  <a:pt x="670754" y="1079787"/>
                </a:cubicBezTo>
                <a:lnTo>
                  <a:pt x="3758642" y="1079787"/>
                </a:lnTo>
                <a:lnTo>
                  <a:pt x="3758642" y="9017"/>
                </a:lnTo>
                <a:lnTo>
                  <a:pt x="670754" y="9017"/>
                </a:lnTo>
                <a:close/>
                <a:moveTo>
                  <a:pt x="3209444" y="972710"/>
                </a:moveTo>
                <a:cubicBezTo>
                  <a:pt x="2972910" y="972710"/>
                  <a:pt x="2781136" y="780935"/>
                  <a:pt x="2781136" y="544402"/>
                </a:cubicBezTo>
                <a:cubicBezTo>
                  <a:pt x="2781136" y="307869"/>
                  <a:pt x="2972910" y="116094"/>
                  <a:pt x="3209444" y="116094"/>
                </a:cubicBezTo>
                <a:cubicBezTo>
                  <a:pt x="3445977" y="116094"/>
                  <a:pt x="3637752" y="307869"/>
                  <a:pt x="3637752" y="544402"/>
                </a:cubicBezTo>
                <a:cubicBezTo>
                  <a:pt x="3637752" y="780935"/>
                  <a:pt x="3445977" y="972710"/>
                  <a:pt x="3209444" y="972710"/>
                </a:cubicBezTo>
                <a:close/>
              </a:path>
            </a:pathLst>
          </a:custGeom>
          <a:solidFill>
            <a:srgbClr val="B30427"/>
          </a:solidFill>
          <a:ln w="106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8">
            <a:extLst>
              <a:ext uri="{FF2B5EF4-FFF2-40B4-BE49-F238E27FC236}">
                <a16:creationId xmlns:a16="http://schemas.microsoft.com/office/drawing/2014/main" id="{AA6E64A3-2F20-4152-94EA-54F049100EE9}"/>
              </a:ext>
            </a:extLst>
          </p:cNvPr>
          <p:cNvSpPr/>
          <p:nvPr/>
        </p:nvSpPr>
        <p:spPr>
          <a:xfrm flipH="1">
            <a:off x="6275460" y="4414649"/>
            <a:ext cx="3758405" cy="1081478"/>
          </a:xfrm>
          <a:custGeom>
            <a:avLst/>
            <a:gdLst>
              <a:gd name="connsiteX0" fmla="*/ 670754 w 3758404"/>
              <a:gd name="connsiteY0" fmla="*/ 9017 h 1081477"/>
              <a:gd name="connsiteX1" fmla="*/ 9017 w 3758404"/>
              <a:gd name="connsiteY1" fmla="*/ 544402 h 1081477"/>
              <a:gd name="connsiteX2" fmla="*/ 670754 w 3758404"/>
              <a:gd name="connsiteY2" fmla="*/ 1079787 h 1081477"/>
              <a:gd name="connsiteX3" fmla="*/ 3758642 w 3758404"/>
              <a:gd name="connsiteY3" fmla="*/ 1079787 h 1081477"/>
              <a:gd name="connsiteX4" fmla="*/ 3758642 w 3758404"/>
              <a:gd name="connsiteY4" fmla="*/ 9017 h 1081477"/>
              <a:gd name="connsiteX5" fmla="*/ 670754 w 3758404"/>
              <a:gd name="connsiteY5" fmla="*/ 9017 h 1081477"/>
              <a:gd name="connsiteX6" fmla="*/ 3209444 w 3758404"/>
              <a:gd name="connsiteY6" fmla="*/ 972710 h 1081477"/>
              <a:gd name="connsiteX7" fmla="*/ 2781136 w 3758404"/>
              <a:gd name="connsiteY7" fmla="*/ 544402 h 1081477"/>
              <a:gd name="connsiteX8" fmla="*/ 3209444 w 3758404"/>
              <a:gd name="connsiteY8" fmla="*/ 116094 h 1081477"/>
              <a:gd name="connsiteX9" fmla="*/ 3637752 w 3758404"/>
              <a:gd name="connsiteY9" fmla="*/ 544402 h 1081477"/>
              <a:gd name="connsiteX10" fmla="*/ 3209444 w 3758404"/>
              <a:gd name="connsiteY10" fmla="*/ 972710 h 1081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58404" h="1081477">
                <a:moveTo>
                  <a:pt x="670754" y="9017"/>
                </a:moveTo>
                <a:cubicBezTo>
                  <a:pt x="305300" y="9017"/>
                  <a:pt x="9017" y="248656"/>
                  <a:pt x="9017" y="544402"/>
                </a:cubicBezTo>
                <a:cubicBezTo>
                  <a:pt x="9017" y="840042"/>
                  <a:pt x="305300" y="1079787"/>
                  <a:pt x="670754" y="1079787"/>
                </a:cubicBezTo>
                <a:lnTo>
                  <a:pt x="3758642" y="1079787"/>
                </a:lnTo>
                <a:lnTo>
                  <a:pt x="3758642" y="9017"/>
                </a:lnTo>
                <a:lnTo>
                  <a:pt x="670754" y="9017"/>
                </a:lnTo>
                <a:close/>
                <a:moveTo>
                  <a:pt x="3209444" y="972710"/>
                </a:moveTo>
                <a:cubicBezTo>
                  <a:pt x="2972910" y="972710"/>
                  <a:pt x="2781136" y="780935"/>
                  <a:pt x="2781136" y="544402"/>
                </a:cubicBezTo>
                <a:cubicBezTo>
                  <a:pt x="2781136" y="307869"/>
                  <a:pt x="2972910" y="116094"/>
                  <a:pt x="3209444" y="116094"/>
                </a:cubicBezTo>
                <a:cubicBezTo>
                  <a:pt x="3445977" y="116094"/>
                  <a:pt x="3637752" y="307869"/>
                  <a:pt x="3637752" y="544402"/>
                </a:cubicBezTo>
                <a:cubicBezTo>
                  <a:pt x="3637752" y="780935"/>
                  <a:pt x="3445977" y="972710"/>
                  <a:pt x="3209444" y="972710"/>
                </a:cubicBezTo>
                <a:close/>
              </a:path>
            </a:pathLst>
          </a:custGeom>
          <a:solidFill>
            <a:srgbClr val="B30427"/>
          </a:solidFill>
          <a:ln w="106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C7D53C-CB61-43BA-973E-70DCF6D5823B}"/>
              </a:ext>
            </a:extLst>
          </p:cNvPr>
          <p:cNvSpPr txBox="1"/>
          <p:nvPr/>
        </p:nvSpPr>
        <p:spPr>
          <a:xfrm>
            <a:off x="3854445" y="1133945"/>
            <a:ext cx="8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SKKNI</a:t>
            </a:r>
            <a:endParaRPr lang="en-US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C9DD10-E0C3-4092-BADC-5F149357230F}"/>
              </a:ext>
            </a:extLst>
          </p:cNvPr>
          <p:cNvSpPr txBox="1"/>
          <p:nvPr/>
        </p:nvSpPr>
        <p:spPr>
          <a:xfrm>
            <a:off x="6372344" y="1133945"/>
            <a:ext cx="8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SKKNI</a:t>
            </a:r>
            <a:endParaRPr lang="en-US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D48E36-129D-4810-8195-9C25B38E40F9}"/>
              </a:ext>
            </a:extLst>
          </p:cNvPr>
          <p:cNvSpPr txBox="1"/>
          <p:nvPr/>
        </p:nvSpPr>
        <p:spPr>
          <a:xfrm>
            <a:off x="3831835" y="2349430"/>
            <a:ext cx="8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SKKNI</a:t>
            </a:r>
            <a:endParaRPr lang="en-US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D9226E-727C-418E-B101-B76B6225BE0B}"/>
              </a:ext>
            </a:extLst>
          </p:cNvPr>
          <p:cNvSpPr txBox="1"/>
          <p:nvPr/>
        </p:nvSpPr>
        <p:spPr>
          <a:xfrm>
            <a:off x="6372343" y="2365916"/>
            <a:ext cx="8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SKKNI</a:t>
            </a:r>
            <a:endParaRPr lang="en-US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7E3B7E-6223-4B4F-B6E4-E87177B35254}"/>
              </a:ext>
            </a:extLst>
          </p:cNvPr>
          <p:cNvSpPr txBox="1"/>
          <p:nvPr/>
        </p:nvSpPr>
        <p:spPr>
          <a:xfrm>
            <a:off x="3854445" y="3555238"/>
            <a:ext cx="8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SKKNI</a:t>
            </a:r>
            <a:endParaRPr lang="en-US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349854-8A8F-4ECB-B234-EE26BE14CF36}"/>
              </a:ext>
            </a:extLst>
          </p:cNvPr>
          <p:cNvSpPr txBox="1"/>
          <p:nvPr/>
        </p:nvSpPr>
        <p:spPr>
          <a:xfrm>
            <a:off x="3838475" y="4780395"/>
            <a:ext cx="8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SKKNI</a:t>
            </a:r>
            <a:endParaRPr lang="en-US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1AE047-9680-4D9A-B181-585FE8F10008}"/>
              </a:ext>
            </a:extLst>
          </p:cNvPr>
          <p:cNvSpPr txBox="1"/>
          <p:nvPr/>
        </p:nvSpPr>
        <p:spPr>
          <a:xfrm>
            <a:off x="6334244" y="3538254"/>
            <a:ext cx="8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SKKNI</a:t>
            </a:r>
            <a:endParaRPr lang="en-US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F0C751-8788-4568-93E2-7283658D6360}"/>
              </a:ext>
            </a:extLst>
          </p:cNvPr>
          <p:cNvSpPr txBox="1"/>
          <p:nvPr/>
        </p:nvSpPr>
        <p:spPr>
          <a:xfrm>
            <a:off x="6344127" y="4796121"/>
            <a:ext cx="8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SKKNI</a:t>
            </a:r>
            <a:endParaRPr lang="en-US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B14E4A-6599-43CC-A947-008BA7AD1997}"/>
              </a:ext>
            </a:extLst>
          </p:cNvPr>
          <p:cNvSpPr txBox="1"/>
          <p:nvPr/>
        </p:nvSpPr>
        <p:spPr>
          <a:xfrm>
            <a:off x="7109256" y="777874"/>
            <a:ext cx="23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>
                <a:latin typeface="Roboto Black" panose="02000000000000000000" pitchFamily="2" charset="0"/>
                <a:ea typeface="Roboto Black" panose="02000000000000000000" pitchFamily="2" charset="0"/>
              </a:rPr>
              <a:t>J.620100.016.01</a:t>
            </a:r>
            <a:endParaRPr lang="en-US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AA5EC1-F0B8-499C-96F1-687B9AE3642F}"/>
              </a:ext>
            </a:extLst>
          </p:cNvPr>
          <p:cNvSpPr txBox="1"/>
          <p:nvPr/>
        </p:nvSpPr>
        <p:spPr>
          <a:xfrm>
            <a:off x="1465143" y="1980098"/>
            <a:ext cx="23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>
                <a:latin typeface="Roboto Black" panose="02000000000000000000" pitchFamily="2" charset="0"/>
                <a:ea typeface="Roboto Black" panose="02000000000000000000" pitchFamily="2" charset="0"/>
              </a:rPr>
              <a:t>J.620100.017.02</a:t>
            </a:r>
            <a:endParaRPr lang="en-US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B633FF-CFC1-4DC6-9580-A7B58F0FAC0F}"/>
              </a:ext>
            </a:extLst>
          </p:cNvPr>
          <p:cNvSpPr txBox="1"/>
          <p:nvPr/>
        </p:nvSpPr>
        <p:spPr>
          <a:xfrm>
            <a:off x="1509713" y="3246241"/>
            <a:ext cx="23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>
                <a:latin typeface="Roboto Black" panose="02000000000000000000" pitchFamily="2" charset="0"/>
                <a:ea typeface="Roboto Black" panose="02000000000000000000" pitchFamily="2" charset="0"/>
              </a:rPr>
              <a:t>J.620100.019.02</a:t>
            </a:r>
            <a:endParaRPr lang="en-US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8B42FD-C89B-491E-9B03-F551DCA31D36}"/>
              </a:ext>
            </a:extLst>
          </p:cNvPr>
          <p:cNvSpPr txBox="1"/>
          <p:nvPr/>
        </p:nvSpPr>
        <p:spPr>
          <a:xfrm>
            <a:off x="1472026" y="4437775"/>
            <a:ext cx="23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>
                <a:latin typeface="Roboto Black" panose="02000000000000000000" pitchFamily="2" charset="0"/>
                <a:ea typeface="Roboto Black" panose="02000000000000000000" pitchFamily="2" charset="0"/>
              </a:rPr>
              <a:t>J.620100.023.02</a:t>
            </a:r>
            <a:endParaRPr lang="en-US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E54FB2-9BDA-4232-9700-EC24321DA277}"/>
              </a:ext>
            </a:extLst>
          </p:cNvPr>
          <p:cNvSpPr txBox="1"/>
          <p:nvPr/>
        </p:nvSpPr>
        <p:spPr>
          <a:xfrm>
            <a:off x="7109256" y="1996584"/>
            <a:ext cx="23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>
                <a:latin typeface="Roboto Black" panose="02000000000000000000" pitchFamily="2" charset="0"/>
                <a:ea typeface="Roboto Black" panose="02000000000000000000" pitchFamily="2" charset="0"/>
              </a:rPr>
              <a:t>J.620100.018.02</a:t>
            </a:r>
            <a:endParaRPr lang="en-US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240924-48DD-48E3-9B32-4889DB7C95C4}"/>
              </a:ext>
            </a:extLst>
          </p:cNvPr>
          <p:cNvSpPr txBox="1"/>
          <p:nvPr/>
        </p:nvSpPr>
        <p:spPr>
          <a:xfrm>
            <a:off x="7097653" y="3230117"/>
            <a:ext cx="23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>
                <a:latin typeface="Roboto Black" panose="02000000000000000000" pitchFamily="2" charset="0"/>
                <a:ea typeface="Roboto Black" panose="02000000000000000000" pitchFamily="2" charset="0"/>
              </a:rPr>
              <a:t>J.620100.021.02</a:t>
            </a:r>
            <a:endParaRPr lang="en-US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F185E9-9863-4499-ACC8-BACB67A552CD}"/>
              </a:ext>
            </a:extLst>
          </p:cNvPr>
          <p:cNvSpPr txBox="1"/>
          <p:nvPr/>
        </p:nvSpPr>
        <p:spPr>
          <a:xfrm>
            <a:off x="7180964" y="4477450"/>
            <a:ext cx="224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>
                <a:latin typeface="Roboto Black" panose="02000000000000000000" pitchFamily="2" charset="0"/>
                <a:ea typeface="Roboto Black" panose="02000000000000000000" pitchFamily="2" charset="0"/>
              </a:rPr>
              <a:t>J.620100.025.02</a:t>
            </a:r>
            <a:endParaRPr lang="en-US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3" name="Graphic 8">
            <a:extLst>
              <a:ext uri="{FF2B5EF4-FFF2-40B4-BE49-F238E27FC236}">
                <a16:creationId xmlns:a16="http://schemas.microsoft.com/office/drawing/2014/main" id="{A3BF7602-7DD9-4934-B427-FC711B2A278A}"/>
              </a:ext>
            </a:extLst>
          </p:cNvPr>
          <p:cNvSpPr/>
          <p:nvPr/>
        </p:nvSpPr>
        <p:spPr>
          <a:xfrm>
            <a:off x="1078105" y="5639805"/>
            <a:ext cx="3758405" cy="1081478"/>
          </a:xfrm>
          <a:custGeom>
            <a:avLst/>
            <a:gdLst>
              <a:gd name="connsiteX0" fmla="*/ 670754 w 3758404"/>
              <a:gd name="connsiteY0" fmla="*/ 9017 h 1081477"/>
              <a:gd name="connsiteX1" fmla="*/ 9017 w 3758404"/>
              <a:gd name="connsiteY1" fmla="*/ 544402 h 1081477"/>
              <a:gd name="connsiteX2" fmla="*/ 670754 w 3758404"/>
              <a:gd name="connsiteY2" fmla="*/ 1079787 h 1081477"/>
              <a:gd name="connsiteX3" fmla="*/ 3758642 w 3758404"/>
              <a:gd name="connsiteY3" fmla="*/ 1079787 h 1081477"/>
              <a:gd name="connsiteX4" fmla="*/ 3758642 w 3758404"/>
              <a:gd name="connsiteY4" fmla="*/ 9017 h 1081477"/>
              <a:gd name="connsiteX5" fmla="*/ 670754 w 3758404"/>
              <a:gd name="connsiteY5" fmla="*/ 9017 h 1081477"/>
              <a:gd name="connsiteX6" fmla="*/ 3209444 w 3758404"/>
              <a:gd name="connsiteY6" fmla="*/ 972710 h 1081477"/>
              <a:gd name="connsiteX7" fmla="*/ 2781136 w 3758404"/>
              <a:gd name="connsiteY7" fmla="*/ 544402 h 1081477"/>
              <a:gd name="connsiteX8" fmla="*/ 3209444 w 3758404"/>
              <a:gd name="connsiteY8" fmla="*/ 116094 h 1081477"/>
              <a:gd name="connsiteX9" fmla="*/ 3637752 w 3758404"/>
              <a:gd name="connsiteY9" fmla="*/ 544402 h 1081477"/>
              <a:gd name="connsiteX10" fmla="*/ 3209444 w 3758404"/>
              <a:gd name="connsiteY10" fmla="*/ 972710 h 1081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58404" h="1081477">
                <a:moveTo>
                  <a:pt x="670754" y="9017"/>
                </a:moveTo>
                <a:cubicBezTo>
                  <a:pt x="305300" y="9017"/>
                  <a:pt x="9017" y="248656"/>
                  <a:pt x="9017" y="544402"/>
                </a:cubicBezTo>
                <a:cubicBezTo>
                  <a:pt x="9017" y="840042"/>
                  <a:pt x="305300" y="1079787"/>
                  <a:pt x="670754" y="1079787"/>
                </a:cubicBezTo>
                <a:lnTo>
                  <a:pt x="3758642" y="1079787"/>
                </a:lnTo>
                <a:lnTo>
                  <a:pt x="3758642" y="9017"/>
                </a:lnTo>
                <a:lnTo>
                  <a:pt x="670754" y="9017"/>
                </a:lnTo>
                <a:close/>
                <a:moveTo>
                  <a:pt x="3209444" y="972710"/>
                </a:moveTo>
                <a:cubicBezTo>
                  <a:pt x="2972910" y="972710"/>
                  <a:pt x="2781136" y="780935"/>
                  <a:pt x="2781136" y="544402"/>
                </a:cubicBezTo>
                <a:cubicBezTo>
                  <a:pt x="2781136" y="307869"/>
                  <a:pt x="2972910" y="116094"/>
                  <a:pt x="3209444" y="116094"/>
                </a:cubicBezTo>
                <a:cubicBezTo>
                  <a:pt x="3445977" y="116094"/>
                  <a:pt x="3637752" y="307869"/>
                  <a:pt x="3637752" y="544402"/>
                </a:cubicBezTo>
                <a:cubicBezTo>
                  <a:pt x="3637752" y="780935"/>
                  <a:pt x="3445977" y="972710"/>
                  <a:pt x="3209444" y="972710"/>
                </a:cubicBezTo>
                <a:close/>
              </a:path>
            </a:pathLst>
          </a:custGeom>
          <a:solidFill>
            <a:srgbClr val="B30427"/>
          </a:solidFill>
          <a:ln w="106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3FC092-C316-459C-A517-3F25E2E4B901}"/>
              </a:ext>
            </a:extLst>
          </p:cNvPr>
          <p:cNvSpPr/>
          <p:nvPr/>
        </p:nvSpPr>
        <p:spPr>
          <a:xfrm>
            <a:off x="5305785" y="5746451"/>
            <a:ext cx="96186" cy="868186"/>
          </a:xfrm>
          <a:prstGeom prst="rect">
            <a:avLst/>
          </a:prstGeom>
          <a:solidFill>
            <a:srgbClr val="B30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D53924-D71A-4C14-9A02-5C9F62BD97B1}"/>
              </a:ext>
            </a:extLst>
          </p:cNvPr>
          <p:cNvSpPr txBox="1"/>
          <p:nvPr/>
        </p:nvSpPr>
        <p:spPr>
          <a:xfrm>
            <a:off x="3838475" y="5995878"/>
            <a:ext cx="8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SKKNI</a:t>
            </a:r>
            <a:endParaRPr lang="en-US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6898D2-C26C-47F6-9563-A6C0AA956292}"/>
              </a:ext>
            </a:extLst>
          </p:cNvPr>
          <p:cNvSpPr txBox="1"/>
          <p:nvPr/>
        </p:nvSpPr>
        <p:spPr>
          <a:xfrm>
            <a:off x="1472026" y="5653258"/>
            <a:ext cx="23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>
                <a:latin typeface="Roboto Black" panose="02000000000000000000" pitchFamily="2" charset="0"/>
                <a:ea typeface="Roboto Black" panose="02000000000000000000" pitchFamily="2" charset="0"/>
              </a:rPr>
              <a:t>J.620100.033.02</a:t>
            </a:r>
            <a:endParaRPr lang="en-US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206D4B-94D6-48EE-B36F-54582539E6A1}"/>
              </a:ext>
            </a:extLst>
          </p:cNvPr>
          <p:cNvSpPr/>
          <p:nvPr/>
        </p:nvSpPr>
        <p:spPr>
          <a:xfrm>
            <a:off x="1283313" y="1002275"/>
            <a:ext cx="25479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id-ID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 Spesifikasi Program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7749F8-E229-4718-86C3-BA9E8DFE21F4}"/>
              </a:ext>
            </a:extLst>
          </p:cNvPr>
          <p:cNvSpPr txBox="1"/>
          <p:nvPr/>
        </p:nvSpPr>
        <p:spPr>
          <a:xfrm>
            <a:off x="1509713" y="753685"/>
            <a:ext cx="23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latin typeface="Roboto Black" panose="02000000000000000000" pitchFamily="2" charset="0"/>
                <a:ea typeface="Roboto Black" panose="02000000000000000000" pitchFamily="2" charset="0"/>
              </a:rPr>
              <a:t>J.620100.009.01</a:t>
            </a:r>
            <a:endParaRPr lang="en-US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DDA672-9D6A-429A-97AF-1355A3919CBE}"/>
              </a:ext>
            </a:extLst>
          </p:cNvPr>
          <p:cNvSpPr/>
          <p:nvPr/>
        </p:nvSpPr>
        <p:spPr>
          <a:xfrm>
            <a:off x="7286917" y="1025021"/>
            <a:ext cx="27763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id-ID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Menulis kode dengan prinsip sesuai dengan guidelines dan best practices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CF0705A-0D40-4060-96E5-9AB628414117}"/>
              </a:ext>
            </a:extLst>
          </p:cNvPr>
          <p:cNvSpPr/>
          <p:nvPr/>
        </p:nvSpPr>
        <p:spPr>
          <a:xfrm>
            <a:off x="1306705" y="2284377"/>
            <a:ext cx="27763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id-ID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Mengimplementasikan pemrograman terstruktur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F64AA6B-BEC8-411D-8BE5-43D0E6F6C36A}"/>
              </a:ext>
            </a:extLst>
          </p:cNvPr>
          <p:cNvSpPr/>
          <p:nvPr/>
        </p:nvSpPr>
        <p:spPr>
          <a:xfrm>
            <a:off x="7294557" y="2259296"/>
            <a:ext cx="27763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id-ID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Mengimplementasikan pemrograman berorientasi objek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DAB4AA-E9AE-44A2-B264-F12376E63086}"/>
              </a:ext>
            </a:extLst>
          </p:cNvPr>
          <p:cNvSpPr/>
          <p:nvPr/>
        </p:nvSpPr>
        <p:spPr>
          <a:xfrm>
            <a:off x="1306705" y="3532557"/>
            <a:ext cx="27763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id-ID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 Library atau komponen pre-existing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091881-2DEF-442B-B2FE-DE0DF2804496}"/>
              </a:ext>
            </a:extLst>
          </p:cNvPr>
          <p:cNvSpPr/>
          <p:nvPr/>
        </p:nvSpPr>
        <p:spPr>
          <a:xfrm>
            <a:off x="7294557" y="3615731"/>
            <a:ext cx="2776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id-ID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Menerapkan Akses Basis Data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2FD983-4337-44FB-BA75-BFC8877A6503}"/>
              </a:ext>
            </a:extLst>
          </p:cNvPr>
          <p:cNvSpPr/>
          <p:nvPr/>
        </p:nvSpPr>
        <p:spPr>
          <a:xfrm>
            <a:off x="1332993" y="4784042"/>
            <a:ext cx="27763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id-ID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Membuat dokumen kode program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94BDD68-A152-4A3C-AC6E-F8747424989E}"/>
              </a:ext>
            </a:extLst>
          </p:cNvPr>
          <p:cNvSpPr/>
          <p:nvPr/>
        </p:nvSpPr>
        <p:spPr>
          <a:xfrm>
            <a:off x="7316592" y="4811510"/>
            <a:ext cx="23017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id-ID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 debugging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826208B-EC77-4D28-85E6-BCB8639DD989}"/>
              </a:ext>
            </a:extLst>
          </p:cNvPr>
          <p:cNvSpPr/>
          <p:nvPr/>
        </p:nvSpPr>
        <p:spPr>
          <a:xfrm>
            <a:off x="1292778" y="5990614"/>
            <a:ext cx="25390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id-ID" sz="16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Melaksanakan pengujian unit program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051A03A-B71F-45D8-92DD-7A8A1FD6A11A}"/>
              </a:ext>
            </a:extLst>
          </p:cNvPr>
          <p:cNvSpPr/>
          <p:nvPr/>
        </p:nvSpPr>
        <p:spPr>
          <a:xfrm>
            <a:off x="1289872" y="127921"/>
            <a:ext cx="85185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80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DAFTAR UNIT KOMPETENSI PROGRAMMER</a:t>
            </a:r>
            <a:endParaRPr lang="en-US" sz="28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5DE91B8-44A2-4FF8-A025-FE979A84FF92}"/>
              </a:ext>
            </a:extLst>
          </p:cNvPr>
          <p:cNvSpPr txBox="1"/>
          <p:nvPr/>
        </p:nvSpPr>
        <p:spPr>
          <a:xfrm>
            <a:off x="4746316" y="1050734"/>
            <a:ext cx="550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1</a:t>
            </a:r>
            <a:endParaRPr lang="en-US" sz="3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F8E2039-740E-43A0-AB99-F24846AF8FA8}"/>
              </a:ext>
            </a:extLst>
          </p:cNvPr>
          <p:cNvSpPr/>
          <p:nvPr/>
        </p:nvSpPr>
        <p:spPr>
          <a:xfrm>
            <a:off x="5712026" y="884518"/>
            <a:ext cx="96186" cy="868186"/>
          </a:xfrm>
          <a:prstGeom prst="rect">
            <a:avLst/>
          </a:prstGeom>
          <a:solidFill>
            <a:srgbClr val="9C0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EA2658E-DDA6-454A-A80A-38F32BDDA68F}"/>
              </a:ext>
            </a:extLst>
          </p:cNvPr>
          <p:cNvSpPr/>
          <p:nvPr/>
        </p:nvSpPr>
        <p:spPr>
          <a:xfrm>
            <a:off x="5712026" y="2038633"/>
            <a:ext cx="96186" cy="868186"/>
          </a:xfrm>
          <a:prstGeom prst="rect">
            <a:avLst/>
          </a:prstGeom>
          <a:solidFill>
            <a:srgbClr val="9C0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D9EDF6D-EE80-42B1-8A36-A3C1F18F668B}"/>
              </a:ext>
            </a:extLst>
          </p:cNvPr>
          <p:cNvSpPr/>
          <p:nvPr/>
        </p:nvSpPr>
        <p:spPr>
          <a:xfrm>
            <a:off x="5712026" y="3315485"/>
            <a:ext cx="96186" cy="868186"/>
          </a:xfrm>
          <a:prstGeom prst="rect">
            <a:avLst/>
          </a:prstGeom>
          <a:solidFill>
            <a:srgbClr val="B30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8D41EF3-9C21-4E4D-9D9E-1B541DD3E1B3}"/>
              </a:ext>
            </a:extLst>
          </p:cNvPr>
          <p:cNvSpPr/>
          <p:nvPr/>
        </p:nvSpPr>
        <p:spPr>
          <a:xfrm>
            <a:off x="5712026" y="4530968"/>
            <a:ext cx="96186" cy="868186"/>
          </a:xfrm>
          <a:prstGeom prst="rect">
            <a:avLst/>
          </a:prstGeom>
          <a:solidFill>
            <a:srgbClr val="B304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06A800-40E8-4571-B445-7FD9D75F4FD5}"/>
              </a:ext>
            </a:extLst>
          </p:cNvPr>
          <p:cNvSpPr txBox="1"/>
          <p:nvPr/>
        </p:nvSpPr>
        <p:spPr>
          <a:xfrm>
            <a:off x="4767649" y="2217452"/>
            <a:ext cx="550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3</a:t>
            </a:r>
            <a:endParaRPr lang="en-US" sz="3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8777A9-3682-4A94-A752-0CCAE429F4C3}"/>
              </a:ext>
            </a:extLst>
          </p:cNvPr>
          <p:cNvSpPr txBox="1"/>
          <p:nvPr/>
        </p:nvSpPr>
        <p:spPr>
          <a:xfrm>
            <a:off x="5773863" y="1057302"/>
            <a:ext cx="550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2</a:t>
            </a:r>
            <a:endParaRPr lang="en-US" sz="3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4AB6DD-C999-4106-8D43-CB3A0287D515}"/>
              </a:ext>
            </a:extLst>
          </p:cNvPr>
          <p:cNvSpPr txBox="1"/>
          <p:nvPr/>
        </p:nvSpPr>
        <p:spPr>
          <a:xfrm>
            <a:off x="5782999" y="2255839"/>
            <a:ext cx="550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4</a:t>
            </a:r>
            <a:endParaRPr lang="en-US" sz="3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24F2C4-30D9-40A2-80CC-6A2964F31270}"/>
              </a:ext>
            </a:extLst>
          </p:cNvPr>
          <p:cNvSpPr txBox="1"/>
          <p:nvPr/>
        </p:nvSpPr>
        <p:spPr>
          <a:xfrm>
            <a:off x="4726202" y="3538254"/>
            <a:ext cx="550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5</a:t>
            </a:r>
            <a:endParaRPr lang="en-US" sz="3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F575DE-5725-404D-BC2B-AA0F72486B6C}"/>
              </a:ext>
            </a:extLst>
          </p:cNvPr>
          <p:cNvSpPr txBox="1"/>
          <p:nvPr/>
        </p:nvSpPr>
        <p:spPr>
          <a:xfrm>
            <a:off x="5769713" y="3538254"/>
            <a:ext cx="550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6</a:t>
            </a:r>
            <a:endParaRPr lang="en-US" sz="3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96BFC22-52E6-4403-9428-78A415105B9A}"/>
              </a:ext>
            </a:extLst>
          </p:cNvPr>
          <p:cNvSpPr txBox="1"/>
          <p:nvPr/>
        </p:nvSpPr>
        <p:spPr>
          <a:xfrm>
            <a:off x="4712912" y="4724283"/>
            <a:ext cx="550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7</a:t>
            </a:r>
            <a:endParaRPr lang="en-US" sz="3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F324B6-93FC-498D-9807-665F17961AB5}"/>
              </a:ext>
            </a:extLst>
          </p:cNvPr>
          <p:cNvSpPr txBox="1"/>
          <p:nvPr/>
        </p:nvSpPr>
        <p:spPr>
          <a:xfrm>
            <a:off x="5756423" y="4724283"/>
            <a:ext cx="550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8</a:t>
            </a:r>
            <a:endParaRPr lang="en-US" sz="3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C340C8-4715-4618-8661-971A41B10231}"/>
              </a:ext>
            </a:extLst>
          </p:cNvPr>
          <p:cNvSpPr txBox="1"/>
          <p:nvPr/>
        </p:nvSpPr>
        <p:spPr>
          <a:xfrm>
            <a:off x="4767648" y="5894887"/>
            <a:ext cx="550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9</a:t>
            </a:r>
            <a:endParaRPr lang="en-US" sz="32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4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530F0F5-4853-4E04-98B7-C461345863DD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056386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June 8, 2024</a:t>
            </a:fld>
            <a:endParaRPr lang="en-US" dirty="0">
              <a:latin typeface="+mn-lt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0647F3-3EA6-41B9-8647-BC564732420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>
              <a:latin typeface="+mn-lt"/>
            </a:endParaRPr>
          </a:p>
        </p:txBody>
      </p:sp>
      <p:pic>
        <p:nvPicPr>
          <p:cNvPr id="11" name="Content Placeholder 4" descr="Scales of Justice">
            <a:extLst>
              <a:ext uri="{FF2B5EF4-FFF2-40B4-BE49-F238E27FC236}">
                <a16:creationId xmlns:a16="http://schemas.microsoft.com/office/drawing/2014/main" id="{4934FC0B-8D33-479A-9993-AA02E00CF1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3017520"/>
            <a:ext cx="822960" cy="822960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A6A54667-79E1-46A7-A583-881F4B699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1076" y="1469505"/>
            <a:ext cx="3918995" cy="39189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8BE39F-0413-0426-705B-C38A9068EF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448" y="691054"/>
            <a:ext cx="9750232" cy="571738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2D95B2A-DB21-4098-B70F-A5CA7D7C2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2968" y="520247"/>
            <a:ext cx="4941887" cy="611188"/>
          </a:xfrm>
        </p:spPr>
        <p:txBody>
          <a:bodyPr anchor="ctr">
            <a:normAutofit/>
          </a:bodyPr>
          <a:lstStyle/>
          <a:p>
            <a:r>
              <a:rPr lang="id-ID" dirty="0">
                <a:solidFill>
                  <a:schemeClr val="bg1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STUDI KASUS</a:t>
            </a:r>
            <a:endParaRPr lang="en-US" dirty="0">
              <a:solidFill>
                <a:schemeClr val="bg1"/>
              </a:solidFill>
              <a:latin typeface="Franklin Gothic Book" panose="020B050302010202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23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530F0F5-4853-4E04-98B7-C461345863DD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056386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June 8, 2024</a:t>
            </a:fld>
            <a:endParaRPr lang="en-US" dirty="0">
              <a:latin typeface="+mn-lt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0647F3-3EA6-41B9-8647-BC564732420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>
              <a:latin typeface="+mn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7280EB5-BFB2-4371-AF80-CA9D6B1D3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427022"/>
            <a:ext cx="4055177" cy="87857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PERSIAPAN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46078-FC9D-4F6C-A1FD-28055316CCD4}"/>
              </a:ext>
            </a:extLst>
          </p:cNvPr>
          <p:cNvSpPr txBox="1"/>
          <p:nvPr/>
        </p:nvSpPr>
        <p:spPr>
          <a:xfrm>
            <a:off x="878541" y="1120935"/>
            <a:ext cx="4814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https://www.apachefriends.org/download.html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5D1FF-ED52-40ED-B896-6C291761F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645533"/>
            <a:ext cx="8172450" cy="460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2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530F0F5-4853-4E04-98B7-C461345863DD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056386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June 8, 2024</a:t>
            </a:fld>
            <a:endParaRPr lang="en-US" dirty="0">
              <a:latin typeface="+mn-lt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0647F3-3EA6-41B9-8647-BC564732420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06617-592D-4AA8-A38F-4364ED69057F}"/>
              </a:ext>
            </a:extLst>
          </p:cNvPr>
          <p:cNvSpPr txBox="1"/>
          <p:nvPr/>
        </p:nvSpPr>
        <p:spPr>
          <a:xfrm>
            <a:off x="860612" y="11914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https://code.visualstudio.com/download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80DE86-61A8-4718-BBE1-D461C7B1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760" y="497504"/>
            <a:ext cx="4055177" cy="87857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Franklin Gothic Book" panose="020B0503020102020204" pitchFamily="34" charset="0"/>
                <a:cs typeface="Segoe UI" panose="020B0502040204020203" pitchFamily="34" charset="0"/>
              </a:rPr>
              <a:t>PERSIAPAN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8E8A76-47FD-48C1-8EEC-8AB382A23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560750"/>
            <a:ext cx="9068517" cy="466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28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530F0F5-4853-4E04-98B7-C461345863DD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056386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June 8, 2024</a:t>
            </a:fld>
            <a:endParaRPr lang="en-US" dirty="0">
              <a:latin typeface="+mn-lt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0647F3-3EA6-41B9-8647-BC564732420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>
              <a:latin typeface="+mn-lt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8CC0DA13-D417-4C57-8AD3-A5542B0D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35" y="744070"/>
            <a:ext cx="5190565" cy="1143000"/>
          </a:xfrm>
        </p:spPr>
        <p:txBody>
          <a:bodyPr>
            <a:normAutofit/>
          </a:bodyPr>
          <a:lstStyle/>
          <a:p>
            <a:r>
              <a:rPr lang="en-US" sz="3600" b="0" dirty="0" err="1"/>
              <a:t>Sesi</a:t>
            </a:r>
            <a:r>
              <a:rPr lang="en-US" sz="3600" b="0" dirty="0"/>
              <a:t> 1</a:t>
            </a:r>
            <a:br>
              <a:rPr lang="en-US" sz="3600" b="0" dirty="0"/>
            </a:br>
            <a:r>
              <a:rPr lang="en-US" sz="3600" b="0" dirty="0" err="1"/>
              <a:t>Membuat</a:t>
            </a:r>
            <a:r>
              <a:rPr lang="en-US" sz="3600" b="0" dirty="0"/>
              <a:t> Database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4A23613F-B054-4C9C-9D23-18848ED13D54}"/>
              </a:ext>
            </a:extLst>
          </p:cNvPr>
          <p:cNvSpPr txBox="1">
            <a:spLocks/>
          </p:cNvSpPr>
          <p:nvPr/>
        </p:nvSpPr>
        <p:spPr>
          <a:xfrm>
            <a:off x="971550" y="2088777"/>
            <a:ext cx="9669556" cy="354106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 err="1"/>
              <a:t>Menjalankan</a:t>
            </a:r>
            <a:r>
              <a:rPr lang="en-US" sz="1600" b="0" dirty="0"/>
              <a:t> service </a:t>
            </a:r>
            <a:r>
              <a:rPr lang="en-US" sz="1600" b="0" dirty="0" err="1"/>
              <a:t>apache</a:t>
            </a:r>
            <a:r>
              <a:rPr lang="en-US" sz="1600" b="0" dirty="0"/>
              <a:t> dan </a:t>
            </a:r>
            <a:r>
              <a:rPr lang="en-US" sz="1600" b="0" dirty="0" err="1"/>
              <a:t>mysql</a:t>
            </a:r>
            <a:endParaRPr lang="en-US" sz="16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7DCCDD-B263-4A56-9C2D-73D359DF1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70" y="2540822"/>
            <a:ext cx="6378493" cy="369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05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530F0F5-4853-4E04-98B7-C461345863DD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056386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June 8, 2024</a:t>
            </a:fld>
            <a:endParaRPr lang="en-US" dirty="0">
              <a:latin typeface="+mn-lt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0647F3-3EA6-41B9-8647-BC564732420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>
              <a:latin typeface="+mn-lt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DEC7032B-297E-44DA-9830-986473809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618565"/>
            <a:ext cx="8077200" cy="1143000"/>
          </a:xfrm>
        </p:spPr>
        <p:txBody>
          <a:bodyPr>
            <a:normAutofit/>
          </a:bodyPr>
          <a:lstStyle/>
          <a:p>
            <a:pPr algn="l"/>
            <a:r>
              <a:rPr lang="en-US" sz="2800" b="0" dirty="0"/>
              <a:t>Buka browser dan </a:t>
            </a:r>
            <a:r>
              <a:rPr lang="en-US" sz="2800" b="0" dirty="0" err="1"/>
              <a:t>ketikan</a:t>
            </a:r>
            <a:r>
              <a:rPr lang="en-US" sz="2800" b="0" dirty="0"/>
              <a:t> </a:t>
            </a:r>
            <a:r>
              <a:rPr lang="en-US" sz="2800" b="0" dirty="0">
                <a:hlinkClick r:id="rId2"/>
              </a:rPr>
              <a:t>http://localhost/phpmyadmin/</a:t>
            </a:r>
            <a:r>
              <a:rPr lang="en-US" sz="2800" b="0" dirty="0"/>
              <a:t> pada URL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5357B4-4547-46DD-BE35-F40B73E45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2075330"/>
            <a:ext cx="7239000" cy="31390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4D8DB5-6C7A-463B-AA02-C92B59CE35D9}"/>
              </a:ext>
            </a:extLst>
          </p:cNvPr>
          <p:cNvSpPr txBox="1"/>
          <p:nvPr/>
        </p:nvSpPr>
        <p:spPr>
          <a:xfrm>
            <a:off x="865094" y="5360895"/>
            <a:ext cx="8933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Buat</a:t>
            </a:r>
            <a:r>
              <a:rPr lang="en-US" dirty="0">
                <a:solidFill>
                  <a:schemeClr val="bg1"/>
                </a:solidFill>
              </a:rPr>
              <a:t> database </a:t>
            </a:r>
            <a:r>
              <a:rPr lang="en-US" dirty="0" err="1">
                <a:solidFill>
                  <a:schemeClr val="bg1"/>
                </a:solidFill>
              </a:rPr>
              <a:t>baru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memilih</a:t>
            </a:r>
            <a:r>
              <a:rPr lang="en-US" dirty="0">
                <a:solidFill>
                  <a:schemeClr val="bg1"/>
                </a:solidFill>
              </a:rPr>
              <a:t> menu </a:t>
            </a:r>
            <a:r>
              <a:rPr lang="en-US" b="1" dirty="0">
                <a:solidFill>
                  <a:schemeClr val="bg1"/>
                </a:solidFill>
              </a:rPr>
              <a:t>“</a:t>
            </a:r>
            <a:r>
              <a:rPr lang="en-US" b="1" dirty="0" err="1">
                <a:solidFill>
                  <a:schemeClr val="bg1"/>
                </a:solidFill>
              </a:rPr>
              <a:t>Baru</a:t>
            </a:r>
            <a:r>
              <a:rPr lang="en-US" b="1" dirty="0">
                <a:solidFill>
                  <a:schemeClr val="bg1"/>
                </a:solidFill>
              </a:rPr>
              <a:t>” </a:t>
            </a:r>
            <a:r>
              <a:rPr lang="en-US" dirty="0" err="1">
                <a:solidFill>
                  <a:schemeClr val="bg1"/>
                </a:solidFill>
              </a:rPr>
              <a:t>kemudian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“</a:t>
            </a:r>
            <a:r>
              <a:rPr lang="en-US" b="1" dirty="0" err="1">
                <a:solidFill>
                  <a:schemeClr val="bg1"/>
                </a:solidFill>
              </a:rPr>
              <a:t>nama</a:t>
            </a:r>
            <a:r>
              <a:rPr lang="en-US" b="1" dirty="0">
                <a:solidFill>
                  <a:schemeClr val="bg1"/>
                </a:solidFill>
              </a:rPr>
              <a:t> database” </a:t>
            </a:r>
            <a:r>
              <a:rPr lang="en-US" dirty="0">
                <a:solidFill>
                  <a:schemeClr val="bg1"/>
                </a:solidFill>
              </a:rPr>
              <a:t>dan </a:t>
            </a:r>
            <a:r>
              <a:rPr lang="en-US" dirty="0" err="1">
                <a:solidFill>
                  <a:schemeClr val="bg1"/>
                </a:solidFill>
              </a:rPr>
              <a:t>teka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tombol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“</a:t>
            </a:r>
            <a:r>
              <a:rPr lang="en-US" b="1" dirty="0" err="1">
                <a:solidFill>
                  <a:schemeClr val="bg1"/>
                </a:solidFill>
              </a:rPr>
              <a:t>Buat</a:t>
            </a:r>
            <a:r>
              <a:rPr lang="en-US" b="1" dirty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9349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530F0F5-4853-4E04-98B7-C461345863DD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0563860" y="6332220"/>
            <a:ext cx="1313180" cy="247651"/>
          </a:xfrm>
        </p:spPr>
        <p:txBody>
          <a:bodyPr/>
          <a:lstStyle/>
          <a:p>
            <a:fld id="{6FCA8E82-58CD-E045-8B98-B7A85B79B752}" type="datetime4">
              <a:rPr lang="en-US" smtClean="0"/>
              <a:pPr/>
              <a:t>June 8, 2024</a:t>
            </a:fld>
            <a:endParaRPr lang="en-US" dirty="0">
              <a:latin typeface="+mn-lt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0647F3-3EA6-41B9-8647-BC564732420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433668" y="6332219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>
              <a:latin typeface="+mn-lt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BE030A26-7F06-4438-A791-B91DDFEE1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024" y="278129"/>
            <a:ext cx="7467600" cy="61225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dirty="0" err="1"/>
              <a:t>Buat</a:t>
            </a:r>
            <a:r>
              <a:rPr lang="en-US" sz="1600" b="0" dirty="0"/>
              <a:t> </a:t>
            </a:r>
            <a:r>
              <a:rPr lang="en-US" sz="1600" b="0" dirty="0" err="1"/>
              <a:t>tabel</a:t>
            </a:r>
            <a:r>
              <a:rPr lang="en-US" sz="1600" b="0" dirty="0"/>
              <a:t> user </a:t>
            </a:r>
            <a:r>
              <a:rPr lang="en-US" sz="1600" b="0" dirty="0" err="1"/>
              <a:t>terlebih</a:t>
            </a:r>
            <a:r>
              <a:rPr lang="en-US" sz="1600" b="0" dirty="0"/>
              <a:t> </a:t>
            </a:r>
            <a:r>
              <a:rPr lang="en-US" sz="1600" b="0" dirty="0" err="1"/>
              <a:t>dahulu</a:t>
            </a:r>
            <a:endParaRPr lang="en-US" sz="1600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A5C322-03EE-42E7-908C-A11C6BC92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24" y="1040665"/>
            <a:ext cx="7812161" cy="1545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4190E-6E4C-4E6F-A5B7-40BDA05C1492}"/>
              </a:ext>
            </a:extLst>
          </p:cNvPr>
          <p:cNvSpPr txBox="1"/>
          <p:nvPr/>
        </p:nvSpPr>
        <p:spPr>
          <a:xfrm>
            <a:off x="775448" y="2695276"/>
            <a:ext cx="1010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Buat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Tabel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baru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dengan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memilih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“</a:t>
            </a:r>
            <a:r>
              <a:rPr lang="en-US" b="1" dirty="0" err="1">
                <a:solidFill>
                  <a:schemeClr val="bg1"/>
                </a:solidFill>
              </a:rPr>
              <a:t>db_pelatihan</a:t>
            </a:r>
            <a:r>
              <a:rPr lang="en-US" b="1" dirty="0">
                <a:solidFill>
                  <a:schemeClr val="bg1"/>
                </a:solidFill>
              </a:rPr>
              <a:t>”, </a:t>
            </a:r>
            <a:r>
              <a:rPr lang="en-US" dirty="0" err="1">
                <a:solidFill>
                  <a:schemeClr val="bg1"/>
                </a:solidFill>
              </a:rPr>
              <a:t>mengisi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“</a:t>
            </a:r>
            <a:r>
              <a:rPr lang="en-US" b="1" dirty="0" err="1">
                <a:solidFill>
                  <a:schemeClr val="bg1"/>
                </a:solidFill>
              </a:rPr>
              <a:t>nama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tabel</a:t>
            </a:r>
            <a:r>
              <a:rPr lang="en-US" b="1" dirty="0">
                <a:solidFill>
                  <a:schemeClr val="bg1"/>
                </a:solidFill>
              </a:rPr>
              <a:t>”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“</a:t>
            </a:r>
            <a:r>
              <a:rPr lang="en-US" b="1" dirty="0" err="1">
                <a:solidFill>
                  <a:schemeClr val="bg1"/>
                </a:solidFill>
              </a:rPr>
              <a:t>Jumlah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kolom</a:t>
            </a:r>
            <a:r>
              <a:rPr lang="en-US" b="1" dirty="0">
                <a:solidFill>
                  <a:schemeClr val="bg1"/>
                </a:solidFill>
              </a:rPr>
              <a:t>” </a:t>
            </a:r>
            <a:r>
              <a:rPr lang="en-US" dirty="0" err="1">
                <a:solidFill>
                  <a:schemeClr val="bg1"/>
                </a:solidFill>
              </a:rPr>
              <a:t>kemudian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tombol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“</a:t>
            </a:r>
            <a:r>
              <a:rPr lang="en-US" b="1" dirty="0" err="1">
                <a:solidFill>
                  <a:schemeClr val="bg1"/>
                </a:solidFill>
              </a:rPr>
              <a:t>Kirim</a:t>
            </a:r>
            <a:r>
              <a:rPr lang="en-US" b="1" dirty="0">
                <a:solidFill>
                  <a:schemeClr val="bg1"/>
                </a:solidFill>
              </a:rPr>
              <a:t>”.</a:t>
            </a:r>
          </a:p>
          <a:p>
            <a:r>
              <a:rPr lang="en-US" dirty="0">
                <a:solidFill>
                  <a:schemeClr val="bg1"/>
                </a:solidFill>
              </a:rPr>
              <a:t>Isi data </a:t>
            </a:r>
            <a:r>
              <a:rPr lang="en-US" dirty="0" err="1">
                <a:solidFill>
                  <a:schemeClr val="bg1"/>
                </a:solidFill>
              </a:rPr>
              <a:t>seperti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contoh</a:t>
            </a:r>
            <a:r>
              <a:rPr lang="en-US" dirty="0">
                <a:solidFill>
                  <a:schemeClr val="bg1"/>
                </a:solidFill>
              </a:rPr>
              <a:t> di </a:t>
            </a:r>
            <a:r>
              <a:rPr lang="en-US" dirty="0" err="1">
                <a:solidFill>
                  <a:schemeClr val="bg1"/>
                </a:solidFill>
              </a:rPr>
              <a:t>bawah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811F2E-2F63-4DC1-AD2E-3028FC11A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24" y="3649637"/>
            <a:ext cx="7467600" cy="280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5138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792</TotalTime>
  <Words>304</Words>
  <Application>Microsoft Office PowerPoint</Application>
  <PresentationFormat>Widescreen</PresentationFormat>
  <Paragraphs>80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Franklin Gothic Book</vt:lpstr>
      <vt:lpstr>Franklin Gothic Demi</vt:lpstr>
      <vt:lpstr>Roboto Black</vt:lpstr>
      <vt:lpstr>Roboto Light</vt:lpstr>
      <vt:lpstr>Wingdings</vt:lpstr>
      <vt:lpstr>Theme1</vt:lpstr>
      <vt:lpstr>MODUL PELATIHAN PRA UJIKOM</vt:lpstr>
      <vt:lpstr>PowerPoint Presentation</vt:lpstr>
      <vt:lpstr>PowerPoint Presentation</vt:lpstr>
      <vt:lpstr>STUDI KASUS</vt:lpstr>
      <vt:lpstr>PERSIAPAN</vt:lpstr>
      <vt:lpstr>PERSIAPAN</vt:lpstr>
      <vt:lpstr>Sesi 1 Membuat Database</vt:lpstr>
      <vt:lpstr>Buka browser dan ketikan http://localhost/phpmyadmin/ pada URL</vt:lpstr>
      <vt:lpstr>Buat tabel user terlebih dahulu</vt:lpstr>
      <vt:lpstr>Mengisi data pada tabel user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 PELATIHAN PRA UJIKOM</dc:title>
  <dc:creator>User</dc:creator>
  <cp:lastModifiedBy>Asus Indonesia</cp:lastModifiedBy>
  <cp:revision>38</cp:revision>
  <dcterms:created xsi:type="dcterms:W3CDTF">2022-07-30T17:18:16Z</dcterms:created>
  <dcterms:modified xsi:type="dcterms:W3CDTF">2024-06-08T17:16:04Z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