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Heavy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600000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600000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orps Undraw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9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97" name="undraw_user_flow_vr6w(1).png" descr="undraw_user_flow_vr6w(1)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00000" y="8084846"/>
            <a:ext cx="7049971" cy="467764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ogo_de_la_République_française_(1999).png"/>
          <p:cNvSpPr/>
          <p:nvPr>
            <p:ph type="pic" sz="quarter" idx="13"/>
          </p:nvPr>
        </p:nvSpPr>
        <p:spPr>
          <a:xfrm>
            <a:off x="12495609" y="3643312"/>
            <a:ext cx="7500939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Texte du titre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07" name="Texte niveau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anchor="t"/>
          <a:lstStyle>
            <a:lvl1pPr>
              <a:buSzPct val="100000"/>
            </a:lvl1pPr>
            <a:lvl2pPr marL="881742">
              <a:buSzPct val="100000"/>
            </a:lvl2pPr>
            <a:lvl3pPr marL="1224642">
              <a:buSzPct val="100000"/>
            </a:lvl3pPr>
            <a:lvl4pPr marL="1567542">
              <a:buSzPct val="100000"/>
            </a:lvl4pPr>
            <a:lvl5pPr marL="1910442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 niveau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SzPct val="100000"/>
            </a:lvl1pPr>
            <a:lvl2pPr>
              <a:buSzPct val="100000"/>
            </a:lvl2pPr>
            <a:lvl3pPr>
              <a:buSzPct val="100000"/>
            </a:lvl3pPr>
            <a:lvl4pPr>
              <a:buSzPct val="100000"/>
            </a:lvl4pPr>
            <a:lvl5pPr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310532"/>
            <a:ext cx="24383803" cy="7095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-Gilles Allain"/>
          <p:cNvSpPr txBox="1"/>
          <p:nvPr>
            <p:ph type="body" sz="quarter" idx="13"/>
          </p:nvPr>
        </p:nvSpPr>
        <p:spPr>
          <a:xfrm>
            <a:off x="4833937" y="8947546"/>
            <a:ext cx="14716126" cy="7016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25" name="« Saisissez une citation ici. »"/>
          <p:cNvSpPr txBox="1"/>
          <p:nvPr>
            <p:ph type="body" sz="half" idx="14"/>
          </p:nvPr>
        </p:nvSpPr>
        <p:spPr>
          <a:xfrm>
            <a:off x="4833937" y="4100214"/>
            <a:ext cx="14716126" cy="46227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4000"/>
              <a:t>«</a:t>
            </a:r>
            <a:r>
              <a:t> Saisissez une citation ici. </a:t>
            </a:r>
            <a:r>
              <a:rPr sz="14000"/>
              <a:t>»</a:t>
            </a:r>
            <a:r>
              <a:t> </a:t>
            </a:r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e du titre"/>
          <p:cNvSpPr txBox="1"/>
          <p:nvPr>
            <p:ph type="title"/>
          </p:nvPr>
        </p:nvSpPr>
        <p:spPr>
          <a:xfrm>
            <a:off x="2560221" y="816768"/>
            <a:ext cx="9339462" cy="560784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4" name="Texte niveau 1…"/>
          <p:cNvSpPr txBox="1"/>
          <p:nvPr>
            <p:ph type="body" sz="quarter" idx="1"/>
          </p:nvPr>
        </p:nvSpPr>
        <p:spPr>
          <a:xfrm>
            <a:off x="2560221" y="6567487"/>
            <a:ext cx="9339462" cy="578643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5" name="Logo_de_la_République_française_(1999).png"/>
          <p:cNvSpPr/>
          <p:nvPr>
            <p:ph type="pic" sz="half" idx="13"/>
          </p:nvPr>
        </p:nvSpPr>
        <p:spPr>
          <a:xfrm>
            <a:off x="12577781" y="856115"/>
            <a:ext cx="9246056" cy="120643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Titr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ogo_de_la_République_française_(1999).png"/>
          <p:cNvSpPr/>
          <p:nvPr>
            <p:ph type="pic" idx="13"/>
          </p:nvPr>
        </p:nvSpPr>
        <p:spPr>
          <a:xfrm>
            <a:off x="1588802" y="2869443"/>
            <a:ext cx="21206643" cy="103450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4" name="Texte du titre"/>
          <p:cNvSpPr txBox="1"/>
          <p:nvPr>
            <p:ph type="body" sz="quarter" idx="14"/>
          </p:nvPr>
        </p:nvSpPr>
        <p:spPr>
          <a:xfrm>
            <a:off x="2879999" y="357187"/>
            <a:ext cx="15609095" cy="30360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Legende copi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o_de_la_République_française_(1999).png"/>
          <p:cNvSpPr/>
          <p:nvPr>
            <p:ph type="pic" idx="13"/>
          </p:nvPr>
        </p:nvSpPr>
        <p:spPr>
          <a:xfrm>
            <a:off x="2182614" y="590123"/>
            <a:ext cx="20018714" cy="102992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exte du titre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54" name="Texte niveau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pleine p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go_de_la_République_française_(1999).png"/>
          <p:cNvSpPr/>
          <p:nvPr>
            <p:ph type="pic" idx="13"/>
          </p:nvPr>
        </p:nvSpPr>
        <p:spPr>
          <a:xfrm>
            <a:off x="-191096" y="-72232"/>
            <a:ext cx="24766128" cy="138603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sous-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xfrm>
            <a:off x="3600000" y="853203"/>
            <a:ext cx="14716126" cy="464343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sz="quarter" idx="1"/>
          </p:nvPr>
        </p:nvSpPr>
        <p:spPr>
          <a:xfrm>
            <a:off x="3600000" y="5991122"/>
            <a:ext cx="8451950" cy="158948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  <a:lvl2pPr marL="0" indent="0">
              <a:spcBef>
                <a:spcPts val="0"/>
              </a:spcBef>
              <a:buSzTx/>
              <a:buNone/>
              <a:defRPr sz="5200"/>
            </a:lvl2pPr>
            <a:lvl3pPr marL="0" indent="0">
              <a:spcBef>
                <a:spcPts val="0"/>
              </a:spcBef>
              <a:buSzTx/>
              <a:buNone/>
              <a:defRPr sz="5200"/>
            </a:lvl3pPr>
            <a:lvl4pPr marL="0" indent="0">
              <a:spcBef>
                <a:spcPts val="0"/>
              </a:spcBef>
              <a:buSzTx/>
              <a:buNone/>
              <a:defRPr sz="5200"/>
            </a:lvl4pPr>
            <a:lvl5pPr marL="0" indent="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22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9999" y="4818589"/>
            <a:ext cx="11029848" cy="810397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600000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idx="13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  <a:defRPr>
                <a:solidFill>
                  <a:srgbClr val="FFFFFF"/>
                </a:solidFill>
              </a:defRPr>
            </a:lvl1pPr>
            <a:lvl2pPr marL="1055687" indent="-611187">
              <a:buSzPct val="100000"/>
              <a:defRPr>
                <a:solidFill>
                  <a:srgbClr val="FFFFFF"/>
                </a:solidFill>
              </a:defRPr>
            </a:lvl2pPr>
            <a:lvl3pPr marL="1500187" indent="-611187">
              <a:buSzPct val="100000"/>
              <a:defRPr>
                <a:solidFill>
                  <a:srgbClr val="FFFFFF"/>
                </a:solidFill>
              </a:defRPr>
            </a:lvl3pPr>
            <a:lvl4pPr marL="1944687" indent="-611187">
              <a:buSzPct val="100000"/>
              <a:defRPr>
                <a:solidFill>
                  <a:srgbClr val="FFFFFF"/>
                </a:solidFill>
              </a:defRPr>
            </a:lvl4pPr>
            <a:lvl5pPr marL="2389187" indent="-611187">
              <a:buSzPct val="100000"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Puc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Undra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xfrm>
            <a:off x="2879999" y="1428750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pic>
        <p:nvPicPr>
          <p:cNvPr id="57" name="undraw_team_spirit_hrr4.png" descr="undraw_team_spirit_hr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00" y="6268485"/>
            <a:ext cx="9028185" cy="681671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orps Undraw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6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608849" indent="-608849">
              <a:buSzPct val="100000"/>
            </a:lvl1pPr>
            <a:lvl2pPr marL="1055687" indent="-611187">
              <a:buSzPct val="100000"/>
            </a:lvl2pPr>
            <a:lvl3pPr marL="1500187" indent="-611187">
              <a:buSzPct val="100000"/>
            </a:lvl3pPr>
            <a:lvl4pPr marL="1944687" indent="-611187">
              <a:buSzPct val="100000"/>
            </a:lvl4pPr>
            <a:lvl5pPr marL="2389187" indent="-611187">
              <a:buSzPct val="100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67" name="undraw_developer_activity_bv83.png" descr="undraw_developer_activity_bv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7203" y="8866385"/>
            <a:ext cx="7200001" cy="388951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orps Undraw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7" name="undraw_mobile_marketing_iqbr.png" descr="undraw_mobile_marketing_iqbr.png"/>
          <p:cNvPicPr>
            <a:picLocks noChangeAspect="1"/>
          </p:cNvPicPr>
          <p:nvPr/>
        </p:nvPicPr>
        <p:blipFill>
          <a:blip r:embed="rId2">
            <a:extLst/>
          </a:blip>
          <a:srcRect l="1345" t="0" r="1345" b="0"/>
          <a:stretch>
            <a:fillRect/>
          </a:stretch>
        </p:blipFill>
        <p:spPr>
          <a:xfrm>
            <a:off x="16008510" y="7482988"/>
            <a:ext cx="7200001" cy="543634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orps Undraw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6" name="Texte niveau 1…"/>
          <p:cNvSpPr txBox="1"/>
          <p:nvPr>
            <p:ph type="body" idx="1"/>
          </p:nvPr>
        </p:nvSpPr>
        <p:spPr>
          <a:xfrm>
            <a:off x="2879999" y="3643312"/>
            <a:ext cx="15609095" cy="88403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444500">
              <a:buSzTx/>
              <a:buNone/>
            </a:lvl2pPr>
            <a:lvl3pPr marL="0" indent="889000">
              <a:buSzTx/>
              <a:buNone/>
            </a:lvl3pPr>
            <a:lvl4pPr marL="0" indent="1333500">
              <a:buSzTx/>
              <a:buNone/>
            </a:lvl4pPr>
            <a:lvl5pPr marL="0" indent="17780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7" name="undraw_content_vbqo.png" descr="undraw_content_vbq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00916" y="7762133"/>
            <a:ext cx="7048137" cy="53230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2879999" y="357187"/>
            <a:ext cx="15609095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Heavy"/>
        </a:defRPr>
      </a:lvl9pPr>
    </p:titleStyle>
    <p:bodyStyle>
      <a:lvl1pPr marL="538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83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427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72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316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613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5842" marR="0" indent="-5388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0343" marR="0" indent="-53884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094843" marR="0" indent="-53884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chemeClr val="accent1">
              <a:hueOff val="110409"/>
              <a:satOff val="13215"/>
              <a:lumOff val="-5988"/>
            </a:schemeClr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é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Présentation</a:t>
            </a:r>
          </a:p>
        </p:txBody>
      </p:sp>
      <p:sp>
        <p:nvSpPr>
          <p:cNvPr id="180" name="Organis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-Gilles Allai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-Gilles Allain</a:t>
            </a:r>
          </a:p>
        </p:txBody>
      </p:sp>
      <p:sp>
        <p:nvSpPr>
          <p:cNvPr id="204" name="« Saisissez une citation ici. »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Heavy"/>
              </a:defRPr>
            </a:pPr>
            <a:r>
              <a:rPr sz="14000"/>
              <a:t>«</a:t>
            </a:r>
            <a:r>
              <a:t> Saisissez une citation ici. </a:t>
            </a:r>
            <a:r>
              <a:rPr sz="14000"/>
              <a:t>»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649079" y="3009481"/>
            <a:ext cx="17086087" cy="10065016"/>
          </a:xfrm>
          <a:prstGeom prst="rect">
            <a:avLst/>
          </a:prstGeom>
        </p:spPr>
      </p:pic>
      <p:sp>
        <p:nvSpPr>
          <p:cNvPr id="207" name="Texte du titr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er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ta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Etalab</a:t>
            </a:r>
          </a:p>
        </p:txBody>
      </p:sp>
      <p:sp>
        <p:nvSpPr>
          <p:cNvPr id="183" name="Programme EI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EIG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apitr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Chapitre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r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e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chemeClr val="accent1"/>
                </a:solidFill>
              </a:defRPr>
            </a:pPr>
            <a:r>
              <a:t>Exemple</a:t>
            </a:r>
          </a:p>
        </p:txBody>
      </p:sp>
      <p:sp>
        <p:nvSpPr>
          <p:cNvPr id="190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60" t="2935" r="460" b="293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xe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</a:t>
            </a:r>
          </a:p>
        </p:txBody>
      </p:sp>
      <p:sp>
        <p:nvSpPr>
          <p:cNvPr id="195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e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</a:t>
            </a:r>
          </a:p>
        </p:txBody>
      </p:sp>
      <p:sp>
        <p:nvSpPr>
          <p:cNvPr id="198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Texte niveau 1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304E9B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Avenir Heavy"/>
        <a:ea typeface="Avenir Heavy"/>
        <a:cs typeface="Avenir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2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