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7" r:id="rId4"/>
    <p:sldId id="298" r:id="rId5"/>
    <p:sldId id="299" r:id="rId6"/>
    <p:sldId id="300" r:id="rId7"/>
    <p:sldId id="301" r:id="rId8"/>
    <p:sldId id="304" r:id="rId9"/>
    <p:sldId id="29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7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Обычная книга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Страницы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C-44DF-8C9F-A2CD70C1F9F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Шрифт Брайля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Страницы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4-4840-B981-54EDE6421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50"/>
        <c:axId val="360709711"/>
        <c:axId val="154011775"/>
      </c:barChart>
      <c:catAx>
        <c:axId val="36070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011775"/>
        <c:crosses val="autoZero"/>
        <c:auto val="1"/>
        <c:lblAlgn val="ctr"/>
        <c:lblOffset val="100"/>
        <c:noMultiLvlLbl val="0"/>
      </c:catAx>
      <c:valAx>
        <c:axId val="15401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0709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A5C064-84A7-4F33-A3C5-616A674BA786}" type="datetime1">
              <a:rPr lang="ru-RU" smtClean="0"/>
              <a:t>30.10.2019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B300C-53C0-476E-919C-7CE08E363BA7}" type="datetime1">
              <a:rPr lang="ru-RU" smtClean="0"/>
              <a:pPr/>
              <a:t>30.10.2019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1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4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2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01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48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22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4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 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Спасибо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lnSpc>
                <a:spcPct val="80000"/>
              </a:lnSpc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US" sz="1600" b="1" spc="-1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MY</a:t>
            </a:r>
            <a:r>
              <a:rPr lang="ru-RU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ru-RU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noProof="0" dirty="0" smtClean="0">
                <a:solidFill>
                  <a:schemeClr val="tx1"/>
                </a:solidFill>
                <a:latin typeface="Corbel" panose="020B0503020204020204" pitchFamily="34" charset="0"/>
              </a:rPr>
              <a:t>KEYBOARD</a:t>
            </a:r>
            <a:endParaRPr lang="ru-RU" sz="1600" b="1" spc="-100" noProof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422694" y="3429000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VARTANYAN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dirty="0">
                <a:latin typeface="Corbel" panose="020B0503020204020204" pitchFamily="34" charset="0"/>
              </a:rPr>
              <a:t>VLADIMIR</a:t>
            </a:r>
            <a:endParaRPr lang="ru-RU" sz="1600" b="1" spc="-100" baseline="0" dirty="0">
              <a:latin typeface="Corbel" panose="020B0503020204020204" pitchFamily="34" charset="0"/>
            </a:endParaRPr>
          </a:p>
        </p:txBody>
      </p:sp>
      <p:pic>
        <p:nvPicPr>
          <p:cNvPr id="2056" name="Picture 8" descr="https://www.10wallpaper.com/wallpaper/1280x1024/1701/Blue_Milky_Galaxy_Way-Space_High_Quality_Wallpaper_1280x1024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 r="3710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33658"/>
            <a:ext cx="6798250" cy="2187108"/>
          </a:xfrm>
        </p:spPr>
        <p:txBody>
          <a:bodyPr rtlCol="0"/>
          <a:lstStyle/>
          <a:p>
            <a:r>
              <a:rPr lang="en-US" sz="5000" dirty="0"/>
              <a:t>Keyboard </a:t>
            </a:r>
            <a:r>
              <a:rPr lang="en-US" sz="5000" dirty="0" smtClean="0"/>
              <a:t>for </a:t>
            </a:r>
            <a:r>
              <a:rPr lang="en-US" sz="5000" dirty="0"/>
              <a:t>reading persons with disabilities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A keyboard that will save the planet from an alien attack!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4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5000" dirty="0"/>
              <a:t>About 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Project </a:t>
            </a:r>
            <a:r>
              <a:rPr lang="en-US" dirty="0" smtClean="0"/>
              <a:t>objectives</a:t>
            </a:r>
            <a:r>
              <a:rPr lang="ru-RU" dirty="0" smtClean="0"/>
              <a:t> </a:t>
            </a:r>
            <a:r>
              <a:rPr lang="en-US" dirty="0" smtClean="0"/>
              <a:t>&amp; </a:t>
            </a:r>
            <a:r>
              <a:rPr lang="en-US" dirty="0"/>
              <a:t>Comparison &amp; Sketch &amp; </a:t>
            </a:r>
            <a:r>
              <a:rPr lang="en-US" dirty="0" smtClean="0"/>
              <a:t>Value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www.10wallpaper.com/wallpaper/1280x1024/1701/Blue_Milky_Galaxy_Way-Space_High_Quality_Wallpaper_1280x1024.jpg"/>
          <p:cNvPicPr>
            <a:picLocks noGrp="1" noChangeAspect="1" noChangeArrowheads="1"/>
          </p:cNvPicPr>
          <p:nvPr>
            <p:ph type="pic" sz="quarter" idx="3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63622"/>
          <a:stretch/>
        </p:blipFill>
        <p:spPr bwMode="auto">
          <a:xfrm>
            <a:off x="9979200" y="0"/>
            <a:ext cx="2211524" cy="6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 rtlCol="0"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199" y="3096000"/>
            <a:ext cx="5184800" cy="2445500"/>
          </a:xfrm>
        </p:spPr>
        <p:txBody>
          <a:bodyPr rtlCol="0"/>
          <a:lstStyle/>
          <a:p>
            <a:r>
              <a:rPr lang="ru-RU" smtClean="0"/>
              <a:t>Чтение </a:t>
            </a:r>
            <a:r>
              <a:rPr lang="ru-RU" smtClean="0"/>
              <a:t>лицами </a:t>
            </a:r>
            <a:r>
              <a:rPr lang="ru-RU" dirty="0"/>
              <a:t>с ограниченными возможностями </a:t>
            </a:r>
            <a:r>
              <a:rPr lang="ru-RU" dirty="0" smtClean="0"/>
              <a:t>здоровья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Сравнение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r>
              <a:rPr lang="ru-RU" dirty="0" smtClean="0"/>
              <a:t>Обычная книга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11396"/>
              </p:ext>
            </p:extLst>
          </p:nvPr>
        </p:nvGraphicFramePr>
        <p:xfrm>
          <a:off x="431800" y="2760452"/>
          <a:ext cx="9198000" cy="343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9800" y="2110112"/>
            <a:ext cx="4500000" cy="498616"/>
          </a:xfrm>
        </p:spPr>
        <p:txBody>
          <a:bodyPr rtlCol="0"/>
          <a:lstStyle/>
          <a:p>
            <a:r>
              <a:rPr lang="ru-RU" dirty="0"/>
              <a:t>Шрифт Брайля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/>
          <a:p>
            <a:r>
              <a:rPr lang="en-US" dirty="0"/>
              <a:t>A keyboard that will save the planet from an alien attack!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6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9" y="2105866"/>
            <a:ext cx="7076384" cy="2646268"/>
          </a:xfrm>
          <a:prstGeom prst="rect">
            <a:avLst/>
          </a:prstGeom>
        </p:spPr>
      </p:pic>
      <p:sp>
        <p:nvSpPr>
          <p:cNvPr id="11" name="Графический объект 18" title="Инструкция к шаблону — стрелка">
            <a:extLst>
              <a:ext uri="{FF2B5EF4-FFF2-40B4-BE49-F238E27FC236}">
                <a16:creationId xmlns:a16="http://schemas.microsoft.com/office/drawing/2014/main" id="{051A3989-527C-4619-9BF7-E99892F1986E}"/>
              </a:ext>
            </a:extLst>
          </p:cNvPr>
          <p:cNvSpPr/>
          <p:nvPr/>
        </p:nvSpPr>
        <p:spPr>
          <a:xfrm rot="5735948">
            <a:off x="955400" y="2660184"/>
            <a:ext cx="421360" cy="524851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12" name="Овал 11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457539" y="2260519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/>
              <a:t>5</a:t>
            </a:r>
            <a:endParaRPr lang="ru-RU" b="1" dirty="0"/>
          </a:p>
        </p:txBody>
      </p:sp>
      <p:sp>
        <p:nvSpPr>
          <p:cNvPr id="14" name="Графический объект 18" title="Инструкция к шаблону — стрелка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8074311" y="1321829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15" name="Графический объект 6" title="Инструкция к шаблону — стрелка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2077065" y="1161821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17" name="Овал 16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8848913" y="9925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/>
              <a:t>4</a:t>
            </a:r>
            <a:endParaRPr lang="ru-RU" b="1" dirty="0"/>
          </a:p>
        </p:txBody>
      </p:sp>
      <p:sp>
        <p:nvSpPr>
          <p:cNvPr id="19" name="Графический объект 18" title="Инструкция к шаблону — стрелка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15774739" flipV="1">
            <a:off x="2864348" y="3964653"/>
            <a:ext cx="928625" cy="873074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20" name="Овал 19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2411357" y="49158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/>
              <a:t>1</a:t>
            </a:r>
          </a:p>
        </p:txBody>
      </p:sp>
      <p:sp>
        <p:nvSpPr>
          <p:cNvPr id="21" name="Графический объект 18" title="Инструкция к шаблону — стрелка">
            <a:extLst>
              <a:ext uri="{FF2B5EF4-FFF2-40B4-BE49-F238E27FC236}">
                <a16:creationId xmlns:a16="http://schemas.microsoft.com/office/drawing/2014/main" id="{3CDE6CC0-E86B-4B0C-B994-AD3ECE46636B}"/>
              </a:ext>
            </a:extLst>
          </p:cNvPr>
          <p:cNvSpPr/>
          <p:nvPr/>
        </p:nvSpPr>
        <p:spPr>
          <a:xfrm rot="20180491">
            <a:off x="6371243" y="3962039"/>
            <a:ext cx="601993" cy="1078175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22" name="Овал 21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6672239" y="5225265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10" name="Овал 9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1476477" y="9925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/>
              <a:t>3</a:t>
            </a:r>
            <a:endParaRPr lang="ru-RU" b="1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10165231" y="0"/>
            <a:ext cx="1800105" cy="6401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 algn="l">
              <a:buFont typeface="+mj-lt"/>
              <a:buAutoNum type="romanUcPeriod"/>
            </a:pPr>
            <a:r>
              <a:rPr lang="en-US" dirty="0" smtClean="0"/>
              <a:t>Arduino Nano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Bluetooth module </a:t>
            </a:r>
            <a:endParaRPr lang="en-US" dirty="0" smtClean="0"/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Vibration motor </a:t>
            </a:r>
            <a:endParaRPr lang="en-US" dirty="0" smtClean="0"/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RGB LED </a:t>
            </a:r>
            <a:endParaRPr lang="en-US" dirty="0" smtClean="0"/>
          </a:p>
          <a:p>
            <a:pPr marL="400050" indent="-400050" algn="l">
              <a:buFont typeface="+mj-lt"/>
              <a:buAutoNum type="romanUcPeriod"/>
            </a:pPr>
            <a:r>
              <a:rPr lang="en-US" i="0" dirty="0" smtClean="0"/>
              <a:t>Micro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8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Стоимость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en-US" dirty="0"/>
              <a:t>How much is it?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graphicFrame>
        <p:nvGraphicFramePr>
          <p:cNvPr id="4" name="Таблица 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26163"/>
              </p:ext>
            </p:extLst>
          </p:nvPr>
        </p:nvGraphicFramePr>
        <p:xfrm>
          <a:off x="431801" y="1614844"/>
          <a:ext cx="11328400" cy="31643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765302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891465"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smtClean="0">
                          <a:solidFill>
                            <a:schemeClr val="bg1"/>
                          </a:solidFill>
                        </a:rPr>
                        <a:t>Товар</a:t>
                      </a:r>
                      <a:endParaRPr lang="ru-RU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Arduino Nano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Вибромоторы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Модули, датчики</a:t>
                      </a:r>
                      <a:r>
                        <a:rPr lang="ru-RU" sz="1600" b="0" baseline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ru-RU" sz="1600" b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(NFC, Bluetooth и пр.)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Расходные материалы (резисторы,</a:t>
                      </a:r>
                      <a:r>
                        <a:rPr lang="ru-RU" sz="1600" b="0" baseline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 провода и пр.)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Декорации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Итого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048782"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Количество, шт.</a:t>
                      </a:r>
                      <a:endParaRPr lang="ru-RU" sz="16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6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1048782"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Стоимость, $</a:t>
                      </a:r>
                      <a:endParaRPr lang="ru-RU" sz="16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6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600" b="0" i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</a:t>
                      </a:r>
                      <a:r>
                        <a:rPr lang="ru-RU" sz="1600" b="0" i="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ru-RU" sz="1600" b="0" i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ru-RU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sp>
        <p:nvSpPr>
          <p:cNvPr id="8" name="Овал 7" title="Круг — фон">
            <a:extLst>
              <a:ext uri="{FF2B5EF4-FFF2-40B4-BE49-F238E27FC236}">
                <a16:creationId xmlns:a16="http://schemas.microsoft.com/office/drawing/2014/main" id="{FAD8A723-1B46-4241-82C6-307FB9AFAA72}"/>
              </a:ext>
            </a:extLst>
          </p:cNvPr>
          <p:cNvSpPr/>
          <p:nvPr/>
        </p:nvSpPr>
        <p:spPr>
          <a:xfrm>
            <a:off x="11416510" y="4435517"/>
            <a:ext cx="687382" cy="687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>
                <a:solidFill>
                  <a:schemeClr val="tx1"/>
                </a:solidFill>
              </a:rPr>
              <a:t>X2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sz="5000" dirty="0"/>
              <a:t>СПАСИБО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r>
              <a:rPr lang="ru-RU" dirty="0" smtClean="0"/>
              <a:t>Владимир</a:t>
            </a:r>
            <a:r>
              <a:rPr lang="en-US" dirty="0" smtClean="0"/>
              <a:t> </a:t>
            </a:r>
            <a:r>
              <a:rPr lang="ru-RU" dirty="0" smtClean="0"/>
              <a:t>Вартанян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+7 </a:t>
            </a:r>
            <a:r>
              <a:rPr lang="ru-RU" dirty="0" smtClean="0"/>
              <a:t>(</a:t>
            </a:r>
            <a:r>
              <a:rPr lang="en-US" dirty="0" smtClean="0"/>
              <a:t>962</a:t>
            </a:r>
            <a:r>
              <a:rPr lang="ru-RU" dirty="0" smtClean="0"/>
              <a:t>) </a:t>
            </a:r>
            <a:r>
              <a:rPr lang="en-US" dirty="0" smtClean="0"/>
              <a:t>742</a:t>
            </a:r>
            <a:r>
              <a:rPr lang="ru-RU" dirty="0" smtClean="0"/>
              <a:t>-</a:t>
            </a:r>
            <a:r>
              <a:rPr lang="en-US" dirty="0" smtClean="0"/>
              <a:t>88</a:t>
            </a:r>
            <a:r>
              <a:rPr lang="ru-RU" dirty="0" smtClean="0"/>
              <a:t>-</a:t>
            </a:r>
            <a:r>
              <a:rPr lang="en-US" dirty="0" smtClean="0"/>
              <a:t>48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r>
              <a:rPr lang="en-US" dirty="0"/>
              <a:t>vova.vartanian@bk.ru</a:t>
            </a:r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dirty="0"/>
              <a:t>https://ele-group.github.io/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0" name="Графический объект 9" descr="Смартфон" title="Значок — номер телефона докладчика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050" y="4130805"/>
            <a:ext cx="218900" cy="218900"/>
          </a:xfrm>
          <a:prstGeom prst="rect">
            <a:avLst/>
          </a:prstGeom>
        </p:spPr>
      </p:pic>
      <p:pic>
        <p:nvPicPr>
          <p:cNvPr id="9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3050" y="4536623"/>
            <a:ext cx="218900" cy="218900"/>
          </a:xfrm>
          <a:prstGeom prst="rect">
            <a:avLst/>
          </a:prstGeom>
        </p:spPr>
      </p:pic>
      <p:pic>
        <p:nvPicPr>
          <p:cNvPr id="11" name="Графический объект 10" descr="Ссылка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191" y="4904341"/>
            <a:ext cx="244786" cy="244786"/>
          </a:xfrm>
          <a:prstGeom prst="rect">
            <a:avLst/>
          </a:prstGeom>
        </p:spPr>
      </p:pic>
      <p:sp>
        <p:nvSpPr>
          <p:cNvPr id="22" name="Надпись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MY</a:t>
            </a:r>
            <a:r>
              <a:rPr lang="ru-RU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ru-RU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KEYBOARD</a:t>
            </a:r>
            <a:endParaRPr lang="ru-RU" sz="1600" b="1" spc="-1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61_TF16411245.potx" id="{773883C8-4131-4ECF-9E3C-74DD0B29E0A1}" vid="{18BBA691-B286-47C1-88FF-3C6BA8E7AA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Широкоэкранный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Тема Office</vt:lpstr>
      <vt:lpstr>Keyboard for reading persons with disabilities</vt:lpstr>
      <vt:lpstr>About </vt:lpstr>
      <vt:lpstr>Цели и задачи</vt:lpstr>
      <vt:lpstr>Сравнение</vt:lpstr>
      <vt:lpstr>Презентация PowerPoint</vt:lpstr>
      <vt:lpstr>Стоимость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2019-10-29T15:54:45Z</dcterms:created>
  <dcterms:modified xsi:type="dcterms:W3CDTF">2019-10-30T18:37:12Z</dcterms:modified>
</cp:coreProperties>
</file>